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handoutMasterIdLst>
    <p:handoutMasterId r:id="rId65"/>
  </p:handoutMasterIdLst>
  <p:sldIdLst>
    <p:sldId id="256" r:id="rId2"/>
    <p:sldId id="257" r:id="rId3"/>
    <p:sldId id="258" r:id="rId4"/>
    <p:sldId id="259" r:id="rId5"/>
    <p:sldId id="260" r:id="rId6"/>
    <p:sldId id="324" r:id="rId7"/>
    <p:sldId id="261" r:id="rId8"/>
    <p:sldId id="262" r:id="rId9"/>
    <p:sldId id="263" r:id="rId10"/>
    <p:sldId id="265" r:id="rId11"/>
    <p:sldId id="266" r:id="rId12"/>
    <p:sldId id="267" r:id="rId13"/>
    <p:sldId id="268" r:id="rId14"/>
    <p:sldId id="269" r:id="rId15"/>
    <p:sldId id="305" r:id="rId16"/>
    <p:sldId id="271" r:id="rId17"/>
    <p:sldId id="273" r:id="rId18"/>
    <p:sldId id="272" r:id="rId19"/>
    <p:sldId id="287" r:id="rId20"/>
    <p:sldId id="288" r:id="rId21"/>
    <p:sldId id="289" r:id="rId22"/>
    <p:sldId id="290" r:id="rId23"/>
    <p:sldId id="294" r:id="rId24"/>
    <p:sldId id="270" r:id="rId25"/>
    <p:sldId id="274" r:id="rId26"/>
    <p:sldId id="291" r:id="rId27"/>
    <p:sldId id="292" r:id="rId28"/>
    <p:sldId id="293" r:id="rId29"/>
    <p:sldId id="276" r:id="rId30"/>
    <p:sldId id="277" r:id="rId31"/>
    <p:sldId id="279" r:id="rId32"/>
    <p:sldId id="278" r:id="rId33"/>
    <p:sldId id="281" r:id="rId34"/>
    <p:sldId id="280" r:id="rId35"/>
    <p:sldId id="295" r:id="rId36"/>
    <p:sldId id="296" r:id="rId37"/>
    <p:sldId id="282" r:id="rId38"/>
    <p:sldId id="297" r:id="rId39"/>
    <p:sldId id="283" r:id="rId40"/>
    <p:sldId id="298" r:id="rId41"/>
    <p:sldId id="299" r:id="rId42"/>
    <p:sldId id="303" r:id="rId43"/>
    <p:sldId id="307" r:id="rId44"/>
    <p:sldId id="309" r:id="rId45"/>
    <p:sldId id="310" r:id="rId46"/>
    <p:sldId id="311" r:id="rId47"/>
    <p:sldId id="312" r:id="rId48"/>
    <p:sldId id="314" r:id="rId49"/>
    <p:sldId id="315" r:id="rId50"/>
    <p:sldId id="316" r:id="rId51"/>
    <p:sldId id="313" r:id="rId52"/>
    <p:sldId id="304" r:id="rId53"/>
    <p:sldId id="308" r:id="rId54"/>
    <p:sldId id="317" r:id="rId55"/>
    <p:sldId id="318" r:id="rId56"/>
    <p:sldId id="319" r:id="rId57"/>
    <p:sldId id="300" r:id="rId58"/>
    <p:sldId id="320" r:id="rId59"/>
    <p:sldId id="321" r:id="rId60"/>
    <p:sldId id="322" r:id="rId61"/>
    <p:sldId id="323" r:id="rId62"/>
    <p:sldId id="306" r:id="rId63"/>
  </p:sldIdLst>
  <p:sldSz cx="12188825" cy="68580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00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DF7C1-A23B-47E2-8875-D05A5F942002}" v="10764" dt="2018-10-08T12:45:13.702"/>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93560" autoAdjust="0"/>
  </p:normalViewPr>
  <p:slideViewPr>
    <p:cSldViewPr showGuides="1">
      <p:cViewPr varScale="1">
        <p:scale>
          <a:sx n="64" d="100"/>
          <a:sy n="64" d="100"/>
        </p:scale>
        <p:origin x="752" y="52"/>
      </p:cViewPr>
      <p:guideLst>
        <p:guide orient="horz" pos="2160"/>
        <p:guide pos="3839"/>
        <p:guide pos="1007"/>
      </p:guideLst>
    </p:cSldViewPr>
  </p:slideViewPr>
  <p:outlineViewPr>
    <p:cViewPr>
      <p:scale>
        <a:sx n="33" d="100"/>
        <a:sy n="33" d="100"/>
      </p:scale>
      <p:origin x="0" y="-19432"/>
    </p:cViewPr>
    <p:sldLst>
      <p:sld r:id="rId1" collapse="1"/>
    </p:sldLst>
  </p:outlineViewPr>
  <p:notesTextViewPr>
    <p:cViewPr>
      <p:scale>
        <a:sx n="1" d="1"/>
        <a:sy n="1" d="1"/>
      </p:scale>
      <p:origin x="0" y="0"/>
    </p:cViewPr>
  </p:notesTextViewPr>
  <p:sorterViewPr>
    <p:cViewPr>
      <p:scale>
        <a:sx n="100" d="100"/>
        <a:sy n="100" d="100"/>
      </p:scale>
      <p:origin x="0" y="-12592"/>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_rels/viewProps.xml.rels><?xml version="1.0" encoding="UTF-8" standalone="yes"?>
<Relationships xmlns="http://schemas.openxmlformats.org/package/2006/relationships"><Relationship Id="rId1"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Wheeler" userId="9123b652184e0586" providerId="Windows Live" clId="Web-{5D5B12AC-58C4-4189-87E8-C6FF8CFCCF48}"/>
    <pc:docChg chg="addSld modSld">
      <pc:chgData name="Matthew Wheeler" userId="9123b652184e0586" providerId="Windows Live" clId="Web-{5D5B12AC-58C4-4189-87E8-C6FF8CFCCF48}" dt="2018-08-21T21:08:46.500" v="8" actId="1076"/>
      <pc:docMkLst>
        <pc:docMk/>
      </pc:docMkLst>
    </pc:docChg>
  </pc:docChgLst>
  <pc:docChgLst>
    <pc:chgData name="Matthew Wheeler" userId="9123b652184e0586" providerId="LiveId" clId="{2D7DF7C1-A23B-47E2-8875-D05A5F942002}"/>
    <pc:docChg chg="undo custSel addSld delSld modSld sldOrd modMainMaster">
      <pc:chgData name="Matthew Wheeler" userId="9123b652184e0586" providerId="LiveId" clId="{2D7DF7C1-A23B-47E2-8875-D05A5F942002}" dt="2018-10-08T12:56:52.634" v="12957" actId="2696"/>
      <pc:docMkLst>
        <pc:docMk/>
      </pc:docMkLst>
      <pc:sldChg chg="modSp">
        <pc:chgData name="Matthew Wheeler" userId="9123b652184e0586" providerId="LiveId" clId="{2D7DF7C1-A23B-47E2-8875-D05A5F942002}" dt="2018-08-27T00:30:29.185" v="4" actId="1076"/>
        <pc:sldMkLst>
          <pc:docMk/>
          <pc:sldMk cId="876352042" sldId="257"/>
        </pc:sldMkLst>
        <pc:spChg chg="mod">
          <ac:chgData name="Matthew Wheeler" userId="9123b652184e0586" providerId="LiveId" clId="{2D7DF7C1-A23B-47E2-8875-D05A5F942002}" dt="2018-08-27T00:30:29.185" v="4" actId="1076"/>
          <ac:spMkLst>
            <pc:docMk/>
            <pc:sldMk cId="876352042" sldId="257"/>
            <ac:spMk id="2" creationId="{0720E3F9-D345-4500-9641-10FDDD51B42D}"/>
          </ac:spMkLst>
        </pc:spChg>
      </pc:sldChg>
      <pc:sldChg chg="modSp">
        <pc:chgData name="Matthew Wheeler" userId="9123b652184e0586" providerId="LiveId" clId="{2D7DF7C1-A23B-47E2-8875-D05A5F942002}" dt="2018-08-27T00:30:34.312" v="5" actId="1076"/>
        <pc:sldMkLst>
          <pc:docMk/>
          <pc:sldMk cId="832966960" sldId="258"/>
        </pc:sldMkLst>
        <pc:spChg chg="mod">
          <ac:chgData name="Matthew Wheeler" userId="9123b652184e0586" providerId="LiveId" clId="{2D7DF7C1-A23B-47E2-8875-D05A5F942002}" dt="2018-08-27T00:30:34.312" v="5" actId="1076"/>
          <ac:spMkLst>
            <pc:docMk/>
            <pc:sldMk cId="832966960" sldId="258"/>
            <ac:spMk id="3" creationId="{0EE17658-5B06-43AA-9A7F-C12223DF3BA5}"/>
          </ac:spMkLst>
        </pc:spChg>
      </pc:sldChg>
      <pc:sldChg chg="modSp">
        <pc:chgData name="Matthew Wheeler" userId="9123b652184e0586" providerId="LiveId" clId="{2D7DF7C1-A23B-47E2-8875-D05A5F942002}" dt="2018-08-27T00:30:48.393" v="6" actId="1076"/>
        <pc:sldMkLst>
          <pc:docMk/>
          <pc:sldMk cId="533768733" sldId="260"/>
        </pc:sldMkLst>
        <pc:picChg chg="mod">
          <ac:chgData name="Matthew Wheeler" userId="9123b652184e0586" providerId="LiveId" clId="{2D7DF7C1-A23B-47E2-8875-D05A5F942002}" dt="2018-08-27T00:30:48.393" v="6" actId="1076"/>
          <ac:picMkLst>
            <pc:docMk/>
            <pc:sldMk cId="533768733" sldId="260"/>
            <ac:picMk id="4" creationId="{E90E35DD-3F0C-44BC-A529-56D17FB3A760}"/>
          </ac:picMkLst>
        </pc:picChg>
      </pc:sldChg>
      <pc:sldChg chg="modSp modAnim">
        <pc:chgData name="Matthew Wheeler" userId="9123b652184e0586" providerId="LiveId" clId="{2D7DF7C1-A23B-47E2-8875-D05A5F942002}" dt="2018-09-02T22:53:11.820" v="3126"/>
        <pc:sldMkLst>
          <pc:docMk/>
          <pc:sldMk cId="3440557114" sldId="261"/>
        </pc:sldMkLst>
        <pc:spChg chg="mod">
          <ac:chgData name="Matthew Wheeler" userId="9123b652184e0586" providerId="LiveId" clId="{2D7DF7C1-A23B-47E2-8875-D05A5F942002}" dt="2018-08-27T00:31:04.310" v="9" actId="1076"/>
          <ac:spMkLst>
            <pc:docMk/>
            <pc:sldMk cId="3440557114" sldId="261"/>
            <ac:spMk id="3" creationId="{15787DEB-E949-4AE3-B551-60C5B55BF631}"/>
          </ac:spMkLst>
        </pc:spChg>
        <pc:spChg chg="mod">
          <ac:chgData name="Matthew Wheeler" userId="9123b652184e0586" providerId="LiveId" clId="{2D7DF7C1-A23B-47E2-8875-D05A5F942002}" dt="2018-08-27T00:56:24.939" v="572" actId="20577"/>
          <ac:spMkLst>
            <pc:docMk/>
            <pc:sldMk cId="3440557114" sldId="261"/>
            <ac:spMk id="6" creationId="{74376799-6325-4994-A3DD-56ADFBAC2C15}"/>
          </ac:spMkLst>
        </pc:spChg>
        <pc:picChg chg="mod">
          <ac:chgData name="Matthew Wheeler" userId="9123b652184e0586" providerId="LiveId" clId="{2D7DF7C1-A23B-47E2-8875-D05A5F942002}" dt="2018-08-27T00:56:11.343" v="570" actId="1076"/>
          <ac:picMkLst>
            <pc:docMk/>
            <pc:sldMk cId="3440557114" sldId="261"/>
            <ac:picMk id="5" creationId="{1CED2E97-7E60-4450-B394-F8E7626A6CC2}"/>
          </ac:picMkLst>
        </pc:picChg>
      </pc:sldChg>
      <pc:sldChg chg="modSp">
        <pc:chgData name="Matthew Wheeler" userId="9123b652184e0586" providerId="LiveId" clId="{2D7DF7C1-A23B-47E2-8875-D05A5F942002}" dt="2018-08-27T00:31:19.644" v="12" actId="20577"/>
        <pc:sldMkLst>
          <pc:docMk/>
          <pc:sldMk cId="2932589981" sldId="262"/>
        </pc:sldMkLst>
        <pc:spChg chg="mod">
          <ac:chgData name="Matthew Wheeler" userId="9123b652184e0586" providerId="LiveId" clId="{2D7DF7C1-A23B-47E2-8875-D05A5F942002}" dt="2018-08-27T00:31:15.192" v="11" actId="1076"/>
          <ac:spMkLst>
            <pc:docMk/>
            <pc:sldMk cId="2932589981" sldId="262"/>
            <ac:spMk id="2" creationId="{5F3EE15E-77BD-4A26-813F-26FF1AF50E7C}"/>
          </ac:spMkLst>
        </pc:spChg>
        <pc:spChg chg="mod">
          <ac:chgData name="Matthew Wheeler" userId="9123b652184e0586" providerId="LiveId" clId="{2D7DF7C1-A23B-47E2-8875-D05A5F942002}" dt="2018-08-27T00:31:19.644" v="12" actId="20577"/>
          <ac:spMkLst>
            <pc:docMk/>
            <pc:sldMk cId="2932589981" sldId="262"/>
            <ac:spMk id="3" creationId="{F3E1E5CB-A628-4FD9-8699-98FFAC1203FC}"/>
          </ac:spMkLst>
        </pc:spChg>
      </pc:sldChg>
      <pc:sldChg chg="addSp modSp">
        <pc:chgData name="Matthew Wheeler" userId="9123b652184e0586" providerId="LiveId" clId="{2D7DF7C1-A23B-47E2-8875-D05A5F942002}" dt="2018-08-27T00:58:35.732" v="579" actId="1076"/>
        <pc:sldMkLst>
          <pc:docMk/>
          <pc:sldMk cId="815314986" sldId="263"/>
        </pc:sldMkLst>
        <pc:spChg chg="mod">
          <ac:chgData name="Matthew Wheeler" userId="9123b652184e0586" providerId="LiveId" clId="{2D7DF7C1-A23B-47E2-8875-D05A5F942002}" dt="2018-08-27T00:32:39.471" v="22" actId="1076"/>
          <ac:spMkLst>
            <pc:docMk/>
            <pc:sldMk cId="815314986" sldId="263"/>
            <ac:spMk id="2" creationId="{0CA65A84-274A-4EDF-BF4B-EE52E218A994}"/>
          </ac:spMkLst>
        </pc:spChg>
        <pc:spChg chg="mod">
          <ac:chgData name="Matthew Wheeler" userId="9123b652184e0586" providerId="LiveId" clId="{2D7DF7C1-A23B-47E2-8875-D05A5F942002}" dt="2018-08-27T00:57:14.077" v="574" actId="113"/>
          <ac:spMkLst>
            <pc:docMk/>
            <pc:sldMk cId="815314986" sldId="263"/>
            <ac:spMk id="3" creationId="{C8279617-97CB-4DDA-BD24-7D39A86595AB}"/>
          </ac:spMkLst>
        </pc:spChg>
        <pc:picChg chg="add mod">
          <ac:chgData name="Matthew Wheeler" userId="9123b652184e0586" providerId="LiveId" clId="{2D7DF7C1-A23B-47E2-8875-D05A5F942002}" dt="2018-08-27T00:58:35.732" v="579" actId="1076"/>
          <ac:picMkLst>
            <pc:docMk/>
            <pc:sldMk cId="815314986" sldId="263"/>
            <ac:picMk id="5" creationId="{D12C87E3-1B8C-4655-8CFF-F7249E506C33}"/>
          </ac:picMkLst>
        </pc:picChg>
      </pc:sldChg>
      <pc:sldChg chg="modSp ord">
        <pc:chgData name="Matthew Wheeler" userId="9123b652184e0586" providerId="LiveId" clId="{2D7DF7C1-A23B-47E2-8875-D05A5F942002}" dt="2018-09-20T01:53:36.919" v="8583"/>
        <pc:sldMkLst>
          <pc:docMk/>
          <pc:sldMk cId="3080529592" sldId="265"/>
        </pc:sldMkLst>
        <pc:spChg chg="mod">
          <ac:chgData name="Matthew Wheeler" userId="9123b652184e0586" providerId="LiveId" clId="{2D7DF7C1-A23B-47E2-8875-D05A5F942002}" dt="2018-08-27T00:32:07.286" v="17" actId="1076"/>
          <ac:spMkLst>
            <pc:docMk/>
            <pc:sldMk cId="3080529592" sldId="265"/>
            <ac:spMk id="3" creationId="{00000000-0000-0000-0000-000000000000}"/>
          </ac:spMkLst>
        </pc:spChg>
      </pc:sldChg>
      <pc:sldChg chg="modSp modAnim">
        <pc:chgData name="Matthew Wheeler" userId="9123b652184e0586" providerId="LiveId" clId="{2D7DF7C1-A23B-47E2-8875-D05A5F942002}" dt="2018-09-20T00:04:11.649" v="7128"/>
        <pc:sldMkLst>
          <pc:docMk/>
          <pc:sldMk cId="1382551200" sldId="266"/>
        </pc:sldMkLst>
        <pc:spChg chg="mod">
          <ac:chgData name="Matthew Wheeler" userId="9123b652184e0586" providerId="LiveId" clId="{2D7DF7C1-A23B-47E2-8875-D05A5F942002}" dt="2018-08-27T00:33:18.094" v="27" actId="113"/>
          <ac:spMkLst>
            <pc:docMk/>
            <pc:sldMk cId="1382551200" sldId="266"/>
            <ac:spMk id="3" creationId="{00000000-0000-0000-0000-000000000000}"/>
          </ac:spMkLst>
        </pc:spChg>
        <pc:picChg chg="mod">
          <ac:chgData name="Matthew Wheeler" userId="9123b652184e0586" providerId="LiveId" clId="{2D7DF7C1-A23B-47E2-8875-D05A5F942002}" dt="2018-09-20T00:03:45.830" v="7127" actId="1076"/>
          <ac:picMkLst>
            <pc:docMk/>
            <pc:sldMk cId="1382551200" sldId="266"/>
            <ac:picMk id="5" creationId="{00000000-0000-0000-0000-000000000000}"/>
          </ac:picMkLst>
        </pc:picChg>
      </pc:sldChg>
      <pc:sldChg chg="modSp">
        <pc:chgData name="Matthew Wheeler" userId="9123b652184e0586" providerId="LiveId" clId="{2D7DF7C1-A23B-47E2-8875-D05A5F942002}" dt="2018-08-27T00:33:43.366" v="39" actId="6549"/>
        <pc:sldMkLst>
          <pc:docMk/>
          <pc:sldMk cId="414905332" sldId="267"/>
        </pc:sldMkLst>
        <pc:spChg chg="mod">
          <ac:chgData name="Matthew Wheeler" userId="9123b652184e0586" providerId="LiveId" clId="{2D7DF7C1-A23B-47E2-8875-D05A5F942002}" dt="2018-08-27T00:33:43.366" v="39" actId="6549"/>
          <ac:spMkLst>
            <pc:docMk/>
            <pc:sldMk cId="414905332" sldId="267"/>
            <ac:spMk id="3" creationId="{00000000-0000-0000-0000-000000000000}"/>
          </ac:spMkLst>
        </pc:spChg>
      </pc:sldChg>
      <pc:sldChg chg="addSp delSp modSp">
        <pc:chgData name="Matthew Wheeler" userId="9123b652184e0586" providerId="LiveId" clId="{2D7DF7C1-A23B-47E2-8875-D05A5F942002}" dt="2018-08-27T00:48:10.466" v="60"/>
        <pc:sldMkLst>
          <pc:docMk/>
          <pc:sldMk cId="199025050" sldId="268"/>
        </pc:sldMkLst>
        <pc:spChg chg="mod">
          <ac:chgData name="Matthew Wheeler" userId="9123b652184e0586" providerId="LiveId" clId="{2D7DF7C1-A23B-47E2-8875-D05A5F942002}" dt="2018-08-27T00:46:40.909" v="44" actId="1076"/>
          <ac:spMkLst>
            <pc:docMk/>
            <pc:sldMk cId="199025050" sldId="268"/>
            <ac:spMk id="2" creationId="{00000000-0000-0000-0000-000000000000}"/>
          </ac:spMkLst>
        </pc:spChg>
        <pc:spChg chg="del">
          <ac:chgData name="Matthew Wheeler" userId="9123b652184e0586" providerId="LiveId" clId="{2D7DF7C1-A23B-47E2-8875-D05A5F942002}" dt="2018-08-27T00:34:11.696" v="40" actId="478"/>
          <ac:spMkLst>
            <pc:docMk/>
            <pc:sldMk cId="199025050" sldId="268"/>
            <ac:spMk id="3" creationId="{00000000-0000-0000-0000-000000000000}"/>
          </ac:spMkLst>
        </pc:spChg>
        <pc:spChg chg="add mod">
          <ac:chgData name="Matthew Wheeler" userId="9123b652184e0586" providerId="LiveId" clId="{2D7DF7C1-A23B-47E2-8875-D05A5F942002}" dt="2018-08-27T00:47:24.970" v="57" actId="1076"/>
          <ac:spMkLst>
            <pc:docMk/>
            <pc:sldMk cId="199025050" sldId="268"/>
            <ac:spMk id="5" creationId="{02791CEE-8429-4368-9594-E4A925F8BD2B}"/>
          </ac:spMkLst>
        </pc:spChg>
        <pc:picChg chg="add mod">
          <ac:chgData name="Matthew Wheeler" userId="9123b652184e0586" providerId="LiveId" clId="{2D7DF7C1-A23B-47E2-8875-D05A5F942002}" dt="2018-08-27T00:46:46.131" v="45" actId="14100"/>
          <ac:picMkLst>
            <pc:docMk/>
            <pc:sldMk cId="199025050" sldId="268"/>
            <ac:picMk id="4" creationId="{85131EF0-4CB8-45BB-AD07-309E356981A3}"/>
          </ac:picMkLst>
        </pc:picChg>
        <pc:inkChg chg="add">
          <ac:chgData name="Matthew Wheeler" userId="9123b652184e0586" providerId="LiveId" clId="{2D7DF7C1-A23B-47E2-8875-D05A5F942002}" dt="2018-08-27T00:48:04.278" v="58"/>
          <ac:inkMkLst>
            <pc:docMk/>
            <pc:sldMk cId="199025050" sldId="268"/>
            <ac:inkMk id="6" creationId="{C97136CA-0F10-4D9A-9B56-F85E7779D617}"/>
          </ac:inkMkLst>
        </pc:inkChg>
        <pc:inkChg chg="add">
          <ac:chgData name="Matthew Wheeler" userId="9123b652184e0586" providerId="LiveId" clId="{2D7DF7C1-A23B-47E2-8875-D05A5F942002}" dt="2018-08-27T00:48:09.489" v="59"/>
          <ac:inkMkLst>
            <pc:docMk/>
            <pc:sldMk cId="199025050" sldId="268"/>
            <ac:inkMk id="7" creationId="{CE4737F4-2E7F-41D7-8A1E-FBE7CDC9320E}"/>
          </ac:inkMkLst>
        </pc:inkChg>
        <pc:inkChg chg="add">
          <ac:chgData name="Matthew Wheeler" userId="9123b652184e0586" providerId="LiveId" clId="{2D7DF7C1-A23B-47E2-8875-D05A5F942002}" dt="2018-08-27T00:48:10.466" v="60"/>
          <ac:inkMkLst>
            <pc:docMk/>
            <pc:sldMk cId="199025050" sldId="268"/>
            <ac:inkMk id="8" creationId="{8EC8EF5A-F10E-4D9B-88F0-244434A4E6FC}"/>
          </ac:inkMkLst>
        </pc:inkChg>
      </pc:sldChg>
      <pc:sldChg chg="addSp delSp modSp add">
        <pc:chgData name="Matthew Wheeler" userId="9123b652184e0586" providerId="LiveId" clId="{2D7DF7C1-A23B-47E2-8875-D05A5F942002}" dt="2018-08-27T00:59:39.057" v="581" actId="1076"/>
        <pc:sldMkLst>
          <pc:docMk/>
          <pc:sldMk cId="2890032742" sldId="269"/>
        </pc:sldMkLst>
        <pc:spChg chg="mod">
          <ac:chgData name="Matthew Wheeler" userId="9123b652184e0586" providerId="LiveId" clId="{2D7DF7C1-A23B-47E2-8875-D05A5F942002}" dt="2018-08-27T00:50:20.619" v="283" actId="1076"/>
          <ac:spMkLst>
            <pc:docMk/>
            <pc:sldMk cId="2890032742" sldId="269"/>
            <ac:spMk id="2" creationId="{6FC066EE-FAFA-4832-9636-D6BFD69DAA42}"/>
          </ac:spMkLst>
        </pc:spChg>
        <pc:spChg chg="del">
          <ac:chgData name="Matthew Wheeler" userId="9123b652184e0586" providerId="LiveId" clId="{2D7DF7C1-A23B-47E2-8875-D05A5F942002}" dt="2018-08-27T00:48:39.376" v="62" actId="478"/>
          <ac:spMkLst>
            <pc:docMk/>
            <pc:sldMk cId="2890032742" sldId="269"/>
            <ac:spMk id="3" creationId="{A47751DC-5945-461F-A2AB-4439D151326F}"/>
          </ac:spMkLst>
        </pc:spChg>
        <pc:spChg chg="add mod">
          <ac:chgData name="Matthew Wheeler" userId="9123b652184e0586" providerId="LiveId" clId="{2D7DF7C1-A23B-47E2-8875-D05A5F942002}" dt="2018-08-27T00:59:39.057" v="581" actId="1076"/>
          <ac:spMkLst>
            <pc:docMk/>
            <pc:sldMk cId="2890032742" sldId="269"/>
            <ac:spMk id="4" creationId="{56BDF317-81BE-4324-903B-36DA717C6046}"/>
          </ac:spMkLst>
        </pc:spChg>
      </pc:sldChg>
      <pc:sldChg chg="addSp delSp modSp add">
        <pc:chgData name="Matthew Wheeler" userId="9123b652184e0586" providerId="LiveId" clId="{2D7DF7C1-A23B-47E2-8875-D05A5F942002}" dt="2018-09-01T18:06:58.656" v="1549" actId="20577"/>
        <pc:sldMkLst>
          <pc:docMk/>
          <pc:sldMk cId="3274551094" sldId="270"/>
        </pc:sldMkLst>
        <pc:spChg chg="mod">
          <ac:chgData name="Matthew Wheeler" userId="9123b652184e0586" providerId="LiveId" clId="{2D7DF7C1-A23B-47E2-8875-D05A5F942002}" dt="2018-09-01T18:02:41.823" v="1501" actId="20577"/>
          <ac:spMkLst>
            <pc:docMk/>
            <pc:sldMk cId="3274551094" sldId="270"/>
            <ac:spMk id="2" creationId="{EF023A4A-AAA5-419D-918E-A007086EB0FE}"/>
          </ac:spMkLst>
        </pc:spChg>
        <pc:spChg chg="mod">
          <ac:chgData name="Matthew Wheeler" userId="9123b652184e0586" providerId="LiveId" clId="{2D7DF7C1-A23B-47E2-8875-D05A5F942002}" dt="2018-09-01T18:06:58.656" v="1549" actId="20577"/>
          <ac:spMkLst>
            <pc:docMk/>
            <pc:sldMk cId="3274551094" sldId="270"/>
            <ac:spMk id="3" creationId="{13F4C63F-B8A1-4B6B-B58B-AFABD24EF2D6}"/>
          </ac:spMkLst>
        </pc:spChg>
        <pc:spChg chg="add del">
          <ac:chgData name="Matthew Wheeler" userId="9123b652184e0586" providerId="LiveId" clId="{2D7DF7C1-A23B-47E2-8875-D05A5F942002}" dt="2018-08-27T01:04:29.428" v="626"/>
          <ac:spMkLst>
            <pc:docMk/>
            <pc:sldMk cId="3274551094" sldId="270"/>
            <ac:spMk id="4" creationId="{8DCCC34C-3810-460A-BDBD-459326FDBD7C}"/>
          </ac:spMkLst>
        </pc:spChg>
        <pc:graphicFrameChg chg="add del mod modGraphic">
          <ac:chgData name="Matthew Wheeler" userId="9123b652184e0586" providerId="LiveId" clId="{2D7DF7C1-A23B-47E2-8875-D05A5F942002}" dt="2018-08-27T01:05:36.668" v="634"/>
          <ac:graphicFrameMkLst>
            <pc:docMk/>
            <pc:sldMk cId="3274551094" sldId="270"/>
            <ac:graphicFrameMk id="5" creationId="{739FE1D1-527C-4516-8F2B-FB768286B415}"/>
          </ac:graphicFrameMkLst>
        </pc:graphicFrameChg>
        <pc:graphicFrameChg chg="add mod modGraphic">
          <ac:chgData name="Matthew Wheeler" userId="9123b652184e0586" providerId="LiveId" clId="{2D7DF7C1-A23B-47E2-8875-D05A5F942002}" dt="2018-09-01T18:06:51.222" v="1546" actId="1076"/>
          <ac:graphicFrameMkLst>
            <pc:docMk/>
            <pc:sldMk cId="3274551094" sldId="270"/>
            <ac:graphicFrameMk id="6" creationId="{FBCEFAFD-4E04-41C7-B2D4-1F1DC4D0CECB}"/>
          </ac:graphicFrameMkLst>
        </pc:graphicFrameChg>
      </pc:sldChg>
      <pc:sldChg chg="delSp modSp add ord">
        <pc:chgData name="Matthew Wheeler" userId="9123b652184e0586" providerId="LiveId" clId="{2D7DF7C1-A23B-47E2-8875-D05A5F942002}" dt="2018-09-03T13:26:27.515" v="4581" actId="6549"/>
        <pc:sldMkLst>
          <pc:docMk/>
          <pc:sldMk cId="1470187864" sldId="271"/>
        </pc:sldMkLst>
        <pc:spChg chg="del">
          <ac:chgData name="Matthew Wheeler" userId="9123b652184e0586" providerId="LiveId" clId="{2D7DF7C1-A23B-47E2-8875-D05A5F942002}" dt="2018-09-01T16:48:19.760" v="675" actId="478"/>
          <ac:spMkLst>
            <pc:docMk/>
            <pc:sldMk cId="1470187864" sldId="271"/>
            <ac:spMk id="2" creationId="{A6888B16-E60B-4EFD-824E-AACD3D356D59}"/>
          </ac:spMkLst>
        </pc:spChg>
        <pc:spChg chg="mod">
          <ac:chgData name="Matthew Wheeler" userId="9123b652184e0586" providerId="LiveId" clId="{2D7DF7C1-A23B-47E2-8875-D05A5F942002}" dt="2018-09-03T13:26:27.515" v="4581" actId="6549"/>
          <ac:spMkLst>
            <pc:docMk/>
            <pc:sldMk cId="1470187864" sldId="271"/>
            <ac:spMk id="3" creationId="{A2A397B6-1D86-4AF8-BCDF-C82E95A7FE67}"/>
          </ac:spMkLst>
        </pc:spChg>
      </pc:sldChg>
      <pc:sldChg chg="addSp delSp modSp add ord modAnim">
        <pc:chgData name="Matthew Wheeler" userId="9123b652184e0586" providerId="LiveId" clId="{2D7DF7C1-A23B-47E2-8875-D05A5F942002}" dt="2018-09-20T00:10:40.290" v="7406"/>
        <pc:sldMkLst>
          <pc:docMk/>
          <pc:sldMk cId="131415203" sldId="272"/>
        </pc:sldMkLst>
        <pc:spChg chg="del">
          <ac:chgData name="Matthew Wheeler" userId="9123b652184e0586" providerId="LiveId" clId="{2D7DF7C1-A23B-47E2-8875-D05A5F942002}" dt="2018-09-01T17:51:48.157" v="1405" actId="478"/>
          <ac:spMkLst>
            <pc:docMk/>
            <pc:sldMk cId="131415203" sldId="272"/>
            <ac:spMk id="2" creationId="{BB403546-17FA-4E94-B1BD-00561FFA59F4}"/>
          </ac:spMkLst>
        </pc:spChg>
        <pc:spChg chg="del">
          <ac:chgData name="Matthew Wheeler" userId="9123b652184e0586" providerId="LiveId" clId="{2D7DF7C1-A23B-47E2-8875-D05A5F942002}" dt="2018-09-01T17:51:51.708" v="1406" actId="478"/>
          <ac:spMkLst>
            <pc:docMk/>
            <pc:sldMk cId="131415203" sldId="272"/>
            <ac:spMk id="3" creationId="{505C2BC5-9556-4033-88C1-6E8C7E007E86}"/>
          </ac:spMkLst>
        </pc:spChg>
        <pc:spChg chg="add mod">
          <ac:chgData name="Matthew Wheeler" userId="9123b652184e0586" providerId="LiveId" clId="{2D7DF7C1-A23B-47E2-8875-D05A5F942002}" dt="2018-09-01T17:53:59.492" v="1425" actId="1076"/>
          <ac:spMkLst>
            <pc:docMk/>
            <pc:sldMk cId="131415203" sldId="272"/>
            <ac:spMk id="4" creationId="{8A416FA7-F808-40B0-BB98-F16C73FEA49F}"/>
          </ac:spMkLst>
        </pc:spChg>
        <pc:spChg chg="add mod">
          <ac:chgData name="Matthew Wheeler" userId="9123b652184e0586" providerId="LiveId" clId="{2D7DF7C1-A23B-47E2-8875-D05A5F942002}" dt="2018-09-01T17:54:04.456" v="1426" actId="1076"/>
          <ac:spMkLst>
            <pc:docMk/>
            <pc:sldMk cId="131415203" sldId="272"/>
            <ac:spMk id="5" creationId="{9B91A263-665A-4A02-A4E3-BAA1601E15D8}"/>
          </ac:spMkLst>
        </pc:spChg>
        <pc:spChg chg="add del mod">
          <ac:chgData name="Matthew Wheeler" userId="9123b652184e0586" providerId="LiveId" clId="{2D7DF7C1-A23B-47E2-8875-D05A5F942002}" dt="2018-09-01T17:53:39.445" v="1423" actId="478"/>
          <ac:spMkLst>
            <pc:docMk/>
            <pc:sldMk cId="131415203" sldId="272"/>
            <ac:spMk id="6" creationId="{3C0B5835-9C05-4E19-8B61-FCC9AADCDA0F}"/>
          </ac:spMkLst>
        </pc:spChg>
        <pc:spChg chg="add mod">
          <ac:chgData name="Matthew Wheeler" userId="9123b652184e0586" providerId="LiveId" clId="{2D7DF7C1-A23B-47E2-8875-D05A5F942002}" dt="2018-09-01T17:54:07.756" v="1427" actId="1076"/>
          <ac:spMkLst>
            <pc:docMk/>
            <pc:sldMk cId="131415203" sldId="272"/>
            <ac:spMk id="7" creationId="{AE04C9EA-16EB-40F8-AB17-F49BE978AC3A}"/>
          </ac:spMkLst>
        </pc:spChg>
        <pc:spChg chg="add mod">
          <ac:chgData name="Matthew Wheeler" userId="9123b652184e0586" providerId="LiveId" clId="{2D7DF7C1-A23B-47E2-8875-D05A5F942002}" dt="2018-09-01T17:54:11.731" v="1428" actId="1076"/>
          <ac:spMkLst>
            <pc:docMk/>
            <pc:sldMk cId="131415203" sldId="272"/>
            <ac:spMk id="8" creationId="{2684D65D-6886-4855-9B16-8F6FBE1D2405}"/>
          </ac:spMkLst>
        </pc:spChg>
        <pc:spChg chg="add mod">
          <ac:chgData name="Matthew Wheeler" userId="9123b652184e0586" providerId="LiveId" clId="{2D7DF7C1-A23B-47E2-8875-D05A5F942002}" dt="2018-09-01T17:54:48.747" v="1433" actId="14100"/>
          <ac:spMkLst>
            <pc:docMk/>
            <pc:sldMk cId="131415203" sldId="272"/>
            <ac:spMk id="9" creationId="{1DBA9922-D12A-43F5-AFAF-1B21A6A11F05}"/>
          </ac:spMkLst>
        </pc:spChg>
        <pc:spChg chg="add mod">
          <ac:chgData name="Matthew Wheeler" userId="9123b652184e0586" providerId="LiveId" clId="{2D7DF7C1-A23B-47E2-8875-D05A5F942002}" dt="2018-09-01T17:55:23.568" v="1435" actId="207"/>
          <ac:spMkLst>
            <pc:docMk/>
            <pc:sldMk cId="131415203" sldId="272"/>
            <ac:spMk id="10" creationId="{9E203E80-B5B5-4D6A-AC71-54AB40B12F5B}"/>
          </ac:spMkLst>
        </pc:spChg>
        <pc:spChg chg="add mod">
          <ac:chgData name="Matthew Wheeler" userId="9123b652184e0586" providerId="LiveId" clId="{2D7DF7C1-A23B-47E2-8875-D05A5F942002}" dt="2018-09-03T12:52:08.871" v="4354" actId="14100"/>
          <ac:spMkLst>
            <pc:docMk/>
            <pc:sldMk cId="131415203" sldId="272"/>
            <ac:spMk id="11" creationId="{35937E83-5E87-42D2-9DB4-573954591F82}"/>
          </ac:spMkLst>
        </pc:spChg>
        <pc:cxnChg chg="add mod">
          <ac:chgData name="Matthew Wheeler" userId="9123b652184e0586" providerId="LiveId" clId="{2D7DF7C1-A23B-47E2-8875-D05A5F942002}" dt="2018-09-03T12:50:58.634" v="4349" actId="11529"/>
          <ac:cxnSpMkLst>
            <pc:docMk/>
            <pc:sldMk cId="131415203" sldId="272"/>
            <ac:cxnSpMk id="3" creationId="{6B3E07B2-8632-46B7-8119-D7A36B88A2A8}"/>
          </ac:cxnSpMkLst>
        </pc:cxnChg>
        <pc:cxnChg chg="add mod">
          <ac:chgData name="Matthew Wheeler" userId="9123b652184e0586" providerId="LiveId" clId="{2D7DF7C1-A23B-47E2-8875-D05A5F942002}" dt="2018-09-03T12:51:16.228" v="4350" actId="11529"/>
          <ac:cxnSpMkLst>
            <pc:docMk/>
            <pc:sldMk cId="131415203" sldId="272"/>
            <ac:cxnSpMk id="12" creationId="{F858B5AB-2FC0-4953-9FF4-1A6E6F7BCE6A}"/>
          </ac:cxnSpMkLst>
        </pc:cxnChg>
        <pc:cxnChg chg="add del mod">
          <ac:chgData name="Matthew Wheeler" userId="9123b652184e0586" providerId="LiveId" clId="{2D7DF7C1-A23B-47E2-8875-D05A5F942002}" dt="2018-09-03T12:51:31.225" v="4352" actId="11529"/>
          <ac:cxnSpMkLst>
            <pc:docMk/>
            <pc:sldMk cId="131415203" sldId="272"/>
            <ac:cxnSpMk id="14" creationId="{28DDF8CB-614C-4C75-B553-91A2A2174798}"/>
          </ac:cxnSpMkLst>
        </pc:cxnChg>
        <pc:cxnChg chg="add mod">
          <ac:chgData name="Matthew Wheeler" userId="9123b652184e0586" providerId="LiveId" clId="{2D7DF7C1-A23B-47E2-8875-D05A5F942002}" dt="2018-09-03T12:51:42.435" v="4353" actId="11529"/>
          <ac:cxnSpMkLst>
            <pc:docMk/>
            <pc:sldMk cId="131415203" sldId="272"/>
            <ac:cxnSpMk id="16" creationId="{DE57887C-4DD3-4C1B-BD68-D3A8B2D54545}"/>
          </ac:cxnSpMkLst>
        </pc:cxnChg>
      </pc:sldChg>
      <pc:sldChg chg="addSp delSp modSp add ord">
        <pc:chgData name="Matthew Wheeler" userId="9123b652184e0586" providerId="LiveId" clId="{2D7DF7C1-A23B-47E2-8875-D05A5F942002}" dt="2018-09-20T00:10:20.255" v="7405" actId="20577"/>
        <pc:sldMkLst>
          <pc:docMk/>
          <pc:sldMk cId="2164199929" sldId="273"/>
        </pc:sldMkLst>
        <pc:spChg chg="del mod">
          <ac:chgData name="Matthew Wheeler" userId="9123b652184e0586" providerId="LiveId" clId="{2D7DF7C1-A23B-47E2-8875-D05A5F942002}" dt="2018-09-01T17:59:02.673" v="1451" actId="478"/>
          <ac:spMkLst>
            <pc:docMk/>
            <pc:sldMk cId="2164199929" sldId="273"/>
            <ac:spMk id="2" creationId="{F515E426-5D45-4859-A46B-2DE9585B7A42}"/>
          </ac:spMkLst>
        </pc:spChg>
        <pc:spChg chg="mod">
          <ac:chgData name="Matthew Wheeler" userId="9123b652184e0586" providerId="LiveId" clId="{2D7DF7C1-A23B-47E2-8875-D05A5F942002}" dt="2018-09-20T00:10:20.255" v="7405" actId="20577"/>
          <ac:spMkLst>
            <pc:docMk/>
            <pc:sldMk cId="2164199929" sldId="273"/>
            <ac:spMk id="3" creationId="{F88971CC-88A4-4B2A-91E4-3DF5FA4DBC61}"/>
          </ac:spMkLst>
        </pc:spChg>
        <pc:picChg chg="add mod">
          <ac:chgData name="Matthew Wheeler" userId="9123b652184e0586" providerId="LiveId" clId="{2D7DF7C1-A23B-47E2-8875-D05A5F942002}" dt="2018-09-01T18:01:53.131" v="1471" actId="14100"/>
          <ac:picMkLst>
            <pc:docMk/>
            <pc:sldMk cId="2164199929" sldId="273"/>
            <ac:picMk id="5" creationId="{2CD9143B-C6AA-4A6E-9174-1E3C2435A6AB}"/>
          </ac:picMkLst>
        </pc:picChg>
      </pc:sldChg>
      <pc:sldChg chg="addSp delSp modSp add">
        <pc:chgData name="Matthew Wheeler" userId="9123b652184e0586" providerId="LiveId" clId="{2D7DF7C1-A23B-47E2-8875-D05A5F942002}" dt="2018-09-03T13:31:35.652" v="4928" actId="207"/>
        <pc:sldMkLst>
          <pc:docMk/>
          <pc:sldMk cId="4120118219" sldId="274"/>
        </pc:sldMkLst>
        <pc:spChg chg="add mod">
          <ac:chgData name="Matthew Wheeler" userId="9123b652184e0586" providerId="LiveId" clId="{2D7DF7C1-A23B-47E2-8875-D05A5F942002}" dt="2018-09-03T13:22:11.074" v="4576" actId="1076"/>
          <ac:spMkLst>
            <pc:docMk/>
            <pc:sldMk cId="4120118219" sldId="274"/>
            <ac:spMk id="2" creationId="{401FBA20-38BA-448A-8C9A-780877A3061A}"/>
          </ac:spMkLst>
        </pc:spChg>
        <pc:spChg chg="del">
          <ac:chgData name="Matthew Wheeler" userId="9123b652184e0586" providerId="LiveId" clId="{2D7DF7C1-A23B-47E2-8875-D05A5F942002}" dt="2018-09-01T18:07:23.456" v="1550" actId="478"/>
          <ac:spMkLst>
            <pc:docMk/>
            <pc:sldMk cId="4120118219" sldId="274"/>
            <ac:spMk id="2" creationId="{ABEF748F-9E33-4B2F-99BA-4F967336172A}"/>
          </ac:spMkLst>
        </pc:spChg>
        <pc:spChg chg="mod">
          <ac:chgData name="Matthew Wheeler" userId="9123b652184e0586" providerId="LiveId" clId="{2D7DF7C1-A23B-47E2-8875-D05A5F942002}" dt="2018-09-03T13:31:35.652" v="4928" actId="207"/>
          <ac:spMkLst>
            <pc:docMk/>
            <pc:sldMk cId="4120118219" sldId="274"/>
            <ac:spMk id="3" creationId="{B7F35579-31CD-42AB-8B2E-9A9EAC3E1C02}"/>
          </ac:spMkLst>
        </pc:spChg>
        <pc:spChg chg="add del mod">
          <ac:chgData name="Matthew Wheeler" userId="9123b652184e0586" providerId="LiveId" clId="{2D7DF7C1-A23B-47E2-8875-D05A5F942002}" dt="2018-09-01T18:12:40.167" v="1608" actId="478"/>
          <ac:spMkLst>
            <pc:docMk/>
            <pc:sldMk cId="4120118219" sldId="274"/>
            <ac:spMk id="4" creationId="{ADDC7915-043C-476D-A71B-DE73080F60B3}"/>
          </ac:spMkLst>
        </pc:spChg>
        <pc:spChg chg="add del">
          <ac:chgData name="Matthew Wheeler" userId="9123b652184e0586" providerId="LiveId" clId="{2D7DF7C1-A23B-47E2-8875-D05A5F942002}" dt="2018-09-01T18:13:49.232" v="1629"/>
          <ac:spMkLst>
            <pc:docMk/>
            <pc:sldMk cId="4120118219" sldId="274"/>
            <ac:spMk id="5" creationId="{C031ABCB-07DA-4585-8904-010EEAFDD96D}"/>
          </ac:spMkLst>
        </pc:spChg>
        <pc:picChg chg="del">
          <ac:chgData name="Matthew Wheeler" userId="9123b652184e0586" providerId="LiveId" clId="{2D7DF7C1-A23B-47E2-8875-D05A5F942002}" dt="2018-09-01T18:25:38.826" v="1656" actId="478"/>
          <ac:picMkLst>
            <pc:docMk/>
            <pc:sldMk cId="4120118219" sldId="274"/>
            <ac:picMk id="6" creationId="{78B1D48D-0EE4-462C-824D-32CB3DF0309B}"/>
          </ac:picMkLst>
        </pc:picChg>
        <pc:picChg chg="add del">
          <ac:chgData name="Matthew Wheeler" userId="9123b652184e0586" providerId="LiveId" clId="{2D7DF7C1-A23B-47E2-8875-D05A5F942002}" dt="2018-09-01T18:33:19.451" v="1991"/>
          <ac:picMkLst>
            <pc:docMk/>
            <pc:sldMk cId="4120118219" sldId="274"/>
            <ac:picMk id="7" creationId="{8A0DEDC9-8E28-4A4C-B61E-74227143C6D7}"/>
          </ac:picMkLst>
        </pc:picChg>
      </pc:sldChg>
      <pc:sldChg chg="addSp delSp modSp add">
        <pc:chgData name="Matthew Wheeler" userId="9123b652184e0586" providerId="LiveId" clId="{2D7DF7C1-A23B-47E2-8875-D05A5F942002}" dt="2018-09-03T13:34:30.798" v="4959" actId="20577"/>
        <pc:sldMkLst>
          <pc:docMk/>
          <pc:sldMk cId="2128163578" sldId="276"/>
        </pc:sldMkLst>
        <pc:spChg chg="del">
          <ac:chgData name="Matthew Wheeler" userId="9123b652184e0586" providerId="LiveId" clId="{2D7DF7C1-A23B-47E2-8875-D05A5F942002}" dt="2018-09-02T21:34:39.495" v="2244" actId="478"/>
          <ac:spMkLst>
            <pc:docMk/>
            <pc:sldMk cId="2128163578" sldId="276"/>
            <ac:spMk id="2" creationId="{08328247-9EB1-40D5-BD24-F8FE258AEB6B}"/>
          </ac:spMkLst>
        </pc:spChg>
        <pc:spChg chg="mod">
          <ac:chgData name="Matthew Wheeler" userId="9123b652184e0586" providerId="LiveId" clId="{2D7DF7C1-A23B-47E2-8875-D05A5F942002}" dt="2018-09-03T13:34:30.798" v="4959" actId="20577"/>
          <ac:spMkLst>
            <pc:docMk/>
            <pc:sldMk cId="2128163578" sldId="276"/>
            <ac:spMk id="3" creationId="{ADE14C17-7A83-4C16-9786-DBA839E0BFE8}"/>
          </ac:spMkLst>
        </pc:spChg>
        <pc:spChg chg="add mod">
          <ac:chgData name="Matthew Wheeler" userId="9123b652184e0586" providerId="LiveId" clId="{2D7DF7C1-A23B-47E2-8875-D05A5F942002}" dt="2018-09-03T13:33:02.453" v="4934" actId="20577"/>
          <ac:spMkLst>
            <pc:docMk/>
            <pc:sldMk cId="2128163578" sldId="276"/>
            <ac:spMk id="4" creationId="{38D50004-E13D-4EE3-93DA-1A9765287EC3}"/>
          </ac:spMkLst>
        </pc:spChg>
      </pc:sldChg>
      <pc:sldChg chg="delSp modSp add modAnim">
        <pc:chgData name="Matthew Wheeler" userId="9123b652184e0586" providerId="LiveId" clId="{2D7DF7C1-A23B-47E2-8875-D05A5F942002}" dt="2018-09-03T13:35:21.155" v="5022"/>
        <pc:sldMkLst>
          <pc:docMk/>
          <pc:sldMk cId="3653442605" sldId="277"/>
        </pc:sldMkLst>
        <pc:spChg chg="del">
          <ac:chgData name="Matthew Wheeler" userId="9123b652184e0586" providerId="LiveId" clId="{2D7DF7C1-A23B-47E2-8875-D05A5F942002}" dt="2018-09-02T21:49:57.876" v="2500" actId="478"/>
          <ac:spMkLst>
            <pc:docMk/>
            <pc:sldMk cId="3653442605" sldId="277"/>
            <ac:spMk id="2" creationId="{3373EF7F-FA91-4816-AAF6-4306454ECD04}"/>
          </ac:spMkLst>
        </pc:spChg>
        <pc:spChg chg="mod">
          <ac:chgData name="Matthew Wheeler" userId="9123b652184e0586" providerId="LiveId" clId="{2D7DF7C1-A23B-47E2-8875-D05A5F942002}" dt="2018-09-03T13:35:17.848" v="5021" actId="207"/>
          <ac:spMkLst>
            <pc:docMk/>
            <pc:sldMk cId="3653442605" sldId="277"/>
            <ac:spMk id="3" creationId="{48806466-B992-4896-9C8B-73D17A14823D}"/>
          </ac:spMkLst>
        </pc:spChg>
      </pc:sldChg>
      <pc:sldChg chg="addSp delSp modSp add">
        <pc:chgData name="Matthew Wheeler" userId="9123b652184e0586" providerId="LiveId" clId="{2D7DF7C1-A23B-47E2-8875-D05A5F942002}" dt="2018-09-03T13:36:10.599" v="5067" actId="1076"/>
        <pc:sldMkLst>
          <pc:docMk/>
          <pc:sldMk cId="793933259" sldId="278"/>
        </pc:sldMkLst>
        <pc:spChg chg="del">
          <ac:chgData name="Matthew Wheeler" userId="9123b652184e0586" providerId="LiveId" clId="{2D7DF7C1-A23B-47E2-8875-D05A5F942002}" dt="2018-09-02T21:55:30.965" v="2612" actId="478"/>
          <ac:spMkLst>
            <pc:docMk/>
            <pc:sldMk cId="793933259" sldId="278"/>
            <ac:spMk id="2" creationId="{6ACBE39D-2648-4FD7-8EC7-01BF637C59C2}"/>
          </ac:spMkLst>
        </pc:spChg>
        <pc:spChg chg="del">
          <ac:chgData name="Matthew Wheeler" userId="9123b652184e0586" providerId="LiveId" clId="{2D7DF7C1-A23B-47E2-8875-D05A5F942002}" dt="2018-09-02T21:55:28.144" v="2611" actId="478"/>
          <ac:spMkLst>
            <pc:docMk/>
            <pc:sldMk cId="793933259" sldId="278"/>
            <ac:spMk id="3" creationId="{8C90E962-4A00-42C8-8D2F-77981CDE8C77}"/>
          </ac:spMkLst>
        </pc:spChg>
        <pc:picChg chg="add del mod">
          <ac:chgData name="Matthew Wheeler" userId="9123b652184e0586" providerId="LiveId" clId="{2D7DF7C1-A23B-47E2-8875-D05A5F942002}" dt="2018-09-02T21:55:44.052" v="2618" actId="478"/>
          <ac:picMkLst>
            <pc:docMk/>
            <pc:sldMk cId="793933259" sldId="278"/>
            <ac:picMk id="4" creationId="{D5E33341-5196-4481-B008-8A52810BF1AD}"/>
          </ac:picMkLst>
        </pc:picChg>
        <pc:picChg chg="add mod">
          <ac:chgData name="Matthew Wheeler" userId="9123b652184e0586" providerId="LiveId" clId="{2D7DF7C1-A23B-47E2-8875-D05A5F942002}" dt="2018-09-03T13:36:10.599" v="5067" actId="1076"/>
          <ac:picMkLst>
            <pc:docMk/>
            <pc:sldMk cId="793933259" sldId="278"/>
            <ac:picMk id="5" creationId="{63FC41E2-EDB2-4C9A-8CDB-612954AC82EF}"/>
          </ac:picMkLst>
        </pc:picChg>
      </pc:sldChg>
      <pc:sldChg chg="addSp delSp modSp add">
        <pc:chgData name="Matthew Wheeler" userId="9123b652184e0586" providerId="LiveId" clId="{2D7DF7C1-A23B-47E2-8875-D05A5F942002}" dt="2018-09-20T00:18:51.847" v="7459" actId="207"/>
        <pc:sldMkLst>
          <pc:docMk/>
          <pc:sldMk cId="3174557893" sldId="279"/>
        </pc:sldMkLst>
        <pc:spChg chg="del">
          <ac:chgData name="Matthew Wheeler" userId="9123b652184e0586" providerId="LiveId" clId="{2D7DF7C1-A23B-47E2-8875-D05A5F942002}" dt="2018-09-02T21:58:13.270" v="2686" actId="478"/>
          <ac:spMkLst>
            <pc:docMk/>
            <pc:sldMk cId="3174557893" sldId="279"/>
            <ac:spMk id="2" creationId="{5E92237A-62DE-472B-B120-6FF721CE1566}"/>
          </ac:spMkLst>
        </pc:spChg>
        <pc:spChg chg="mod">
          <ac:chgData name="Matthew Wheeler" userId="9123b652184e0586" providerId="LiveId" clId="{2D7DF7C1-A23B-47E2-8875-D05A5F942002}" dt="2018-09-20T00:18:51.847" v="7459" actId="207"/>
          <ac:spMkLst>
            <pc:docMk/>
            <pc:sldMk cId="3174557893" sldId="279"/>
            <ac:spMk id="3" creationId="{43DD653D-33AD-41DF-9F8A-1F38B48F71A7}"/>
          </ac:spMkLst>
        </pc:spChg>
        <pc:spChg chg="add mod">
          <ac:chgData name="Matthew Wheeler" userId="9123b652184e0586" providerId="LiveId" clId="{2D7DF7C1-A23B-47E2-8875-D05A5F942002}" dt="2018-09-03T13:35:48.619" v="5065" actId="20577"/>
          <ac:spMkLst>
            <pc:docMk/>
            <pc:sldMk cId="3174557893" sldId="279"/>
            <ac:spMk id="4" creationId="{A63C297A-5FED-46DC-82AB-46CB20E082FC}"/>
          </ac:spMkLst>
        </pc:spChg>
      </pc:sldChg>
      <pc:sldChg chg="addSp delSp modSp add ord">
        <pc:chgData name="Matthew Wheeler" userId="9123b652184e0586" providerId="LiveId" clId="{2D7DF7C1-A23B-47E2-8875-D05A5F942002}" dt="2018-09-03T13:43:53.970" v="5141"/>
        <pc:sldMkLst>
          <pc:docMk/>
          <pc:sldMk cId="655005399" sldId="280"/>
        </pc:sldMkLst>
        <pc:spChg chg="del">
          <ac:chgData name="Matthew Wheeler" userId="9123b652184e0586" providerId="LiveId" clId="{2D7DF7C1-A23B-47E2-8875-D05A5F942002}" dt="2018-09-02T22:46:17.293" v="2777" actId="478"/>
          <ac:spMkLst>
            <pc:docMk/>
            <pc:sldMk cId="655005399" sldId="280"/>
            <ac:spMk id="2" creationId="{6BBB5D47-8A8B-4C92-93FC-1F14AA7CEDEC}"/>
          </ac:spMkLst>
        </pc:spChg>
        <pc:spChg chg="del">
          <ac:chgData name="Matthew Wheeler" userId="9123b652184e0586" providerId="LiveId" clId="{2D7DF7C1-A23B-47E2-8875-D05A5F942002}" dt="2018-09-02T22:46:20.567" v="2778" actId="478"/>
          <ac:spMkLst>
            <pc:docMk/>
            <pc:sldMk cId="655005399" sldId="280"/>
            <ac:spMk id="3" creationId="{080AE6F5-CC0F-47C2-A4D2-349C097DE291}"/>
          </ac:spMkLst>
        </pc:spChg>
        <pc:spChg chg="add del">
          <ac:chgData name="Matthew Wheeler" userId="9123b652184e0586" providerId="LiveId" clId="{2D7DF7C1-A23B-47E2-8875-D05A5F942002}" dt="2018-09-02T22:47:13.076" v="2780"/>
          <ac:spMkLst>
            <pc:docMk/>
            <pc:sldMk cId="655005399" sldId="280"/>
            <ac:spMk id="4" creationId="{0CEDA0CF-9578-4DB4-9CC7-E440B26051FE}"/>
          </ac:spMkLst>
        </pc:spChg>
        <pc:picChg chg="add mod">
          <ac:chgData name="Matthew Wheeler" userId="9123b652184e0586" providerId="LiveId" clId="{2D7DF7C1-A23B-47E2-8875-D05A5F942002}" dt="2018-09-03T13:36:20.098" v="5069" actId="14100"/>
          <ac:picMkLst>
            <pc:docMk/>
            <pc:sldMk cId="655005399" sldId="280"/>
            <ac:picMk id="5" creationId="{6A494F63-5E71-4D34-AACB-A87755C4DF0E}"/>
          </ac:picMkLst>
        </pc:picChg>
      </pc:sldChg>
      <pc:sldChg chg="addSp delSp modSp add">
        <pc:chgData name="Matthew Wheeler" userId="9123b652184e0586" providerId="LiveId" clId="{2D7DF7C1-A23B-47E2-8875-D05A5F942002}" dt="2018-09-03T13:36:32.951" v="5072" actId="14100"/>
        <pc:sldMkLst>
          <pc:docMk/>
          <pc:sldMk cId="3519858183" sldId="281"/>
        </pc:sldMkLst>
        <pc:spChg chg="del">
          <ac:chgData name="Matthew Wheeler" userId="9123b652184e0586" providerId="LiveId" clId="{2D7DF7C1-A23B-47E2-8875-D05A5F942002}" dt="2018-09-02T22:48:03.917" v="2786" actId="478"/>
          <ac:spMkLst>
            <pc:docMk/>
            <pc:sldMk cId="3519858183" sldId="281"/>
            <ac:spMk id="2" creationId="{EA263434-ED40-4FF6-93C9-3BD51CC59C57}"/>
          </ac:spMkLst>
        </pc:spChg>
        <pc:spChg chg="del">
          <ac:chgData name="Matthew Wheeler" userId="9123b652184e0586" providerId="LiveId" clId="{2D7DF7C1-A23B-47E2-8875-D05A5F942002}" dt="2018-09-02T22:48:08.282" v="2787" actId="478"/>
          <ac:spMkLst>
            <pc:docMk/>
            <pc:sldMk cId="3519858183" sldId="281"/>
            <ac:spMk id="3" creationId="{875C7467-278C-4027-A301-4B0F0A35D4DF}"/>
          </ac:spMkLst>
        </pc:spChg>
        <pc:spChg chg="add del">
          <ac:chgData name="Matthew Wheeler" userId="9123b652184e0586" providerId="LiveId" clId="{2D7DF7C1-A23B-47E2-8875-D05A5F942002}" dt="2018-09-02T22:48:23.918" v="2789"/>
          <ac:spMkLst>
            <pc:docMk/>
            <pc:sldMk cId="3519858183" sldId="281"/>
            <ac:spMk id="4" creationId="{930301DB-A175-4551-9940-7825AD22A411}"/>
          </ac:spMkLst>
        </pc:spChg>
        <pc:picChg chg="add mod">
          <ac:chgData name="Matthew Wheeler" userId="9123b652184e0586" providerId="LiveId" clId="{2D7DF7C1-A23B-47E2-8875-D05A5F942002}" dt="2018-09-03T13:36:32.951" v="5072" actId="14100"/>
          <ac:picMkLst>
            <pc:docMk/>
            <pc:sldMk cId="3519858183" sldId="281"/>
            <ac:picMk id="5" creationId="{92FA1652-44D2-4620-97FD-27E94BB57D2A}"/>
          </ac:picMkLst>
        </pc:picChg>
      </pc:sldChg>
      <pc:sldChg chg="modSp add">
        <pc:chgData name="Matthew Wheeler" userId="9123b652184e0586" providerId="LiveId" clId="{2D7DF7C1-A23B-47E2-8875-D05A5F942002}" dt="2018-09-03T13:45:33.081" v="5325" actId="5793"/>
        <pc:sldMkLst>
          <pc:docMk/>
          <pc:sldMk cId="1612687265" sldId="282"/>
        </pc:sldMkLst>
        <pc:spChg chg="mod">
          <ac:chgData name="Matthew Wheeler" userId="9123b652184e0586" providerId="LiveId" clId="{2D7DF7C1-A23B-47E2-8875-D05A5F942002}" dt="2018-09-02T22:50:13.560" v="2812" actId="20577"/>
          <ac:spMkLst>
            <pc:docMk/>
            <pc:sldMk cId="1612687265" sldId="282"/>
            <ac:spMk id="2" creationId="{46E7DC29-4849-40FE-89A4-B672D215E509}"/>
          </ac:spMkLst>
        </pc:spChg>
        <pc:spChg chg="mod">
          <ac:chgData name="Matthew Wheeler" userId="9123b652184e0586" providerId="LiveId" clId="{2D7DF7C1-A23B-47E2-8875-D05A5F942002}" dt="2018-09-03T13:45:33.081" v="5325" actId="5793"/>
          <ac:spMkLst>
            <pc:docMk/>
            <pc:sldMk cId="1612687265" sldId="282"/>
            <ac:spMk id="3" creationId="{7D48DF79-F8D0-4279-AA71-9C99C2AC103F}"/>
          </ac:spMkLst>
        </pc:spChg>
      </pc:sldChg>
      <pc:sldChg chg="modSp add">
        <pc:chgData name="Matthew Wheeler" userId="9123b652184e0586" providerId="LiveId" clId="{2D7DF7C1-A23B-47E2-8875-D05A5F942002}" dt="2018-09-20T00:30:02.283" v="7728" actId="20577"/>
        <pc:sldMkLst>
          <pc:docMk/>
          <pc:sldMk cId="3445194731" sldId="283"/>
        </pc:sldMkLst>
        <pc:spChg chg="mod">
          <ac:chgData name="Matthew Wheeler" userId="9123b652184e0586" providerId="LiveId" clId="{2D7DF7C1-A23B-47E2-8875-D05A5F942002}" dt="2018-09-03T13:53:26.819" v="6108" actId="6549"/>
          <ac:spMkLst>
            <pc:docMk/>
            <pc:sldMk cId="3445194731" sldId="283"/>
            <ac:spMk id="2" creationId="{2A512EDD-5948-45BE-9DB9-9645497D5B87}"/>
          </ac:spMkLst>
        </pc:spChg>
        <pc:spChg chg="mod">
          <ac:chgData name="Matthew Wheeler" userId="9123b652184e0586" providerId="LiveId" clId="{2D7DF7C1-A23B-47E2-8875-D05A5F942002}" dt="2018-09-20T00:30:02.283" v="7728" actId="20577"/>
          <ac:spMkLst>
            <pc:docMk/>
            <pc:sldMk cId="3445194731" sldId="283"/>
            <ac:spMk id="3" creationId="{54D9E4F1-4819-4BA0-9CAA-A05005E5562D}"/>
          </ac:spMkLst>
        </pc:spChg>
      </pc:sldChg>
      <pc:sldChg chg="delSp modSp add del">
        <pc:chgData name="Matthew Wheeler" userId="9123b652184e0586" providerId="LiveId" clId="{2D7DF7C1-A23B-47E2-8875-D05A5F942002}" dt="2018-10-08T12:27:23.348" v="11788" actId="2696"/>
        <pc:sldMkLst>
          <pc:docMk/>
          <pc:sldMk cId="1347503441" sldId="284"/>
        </pc:sldMkLst>
        <pc:spChg chg="del">
          <ac:chgData name="Matthew Wheeler" userId="9123b652184e0586" providerId="LiveId" clId="{2D7DF7C1-A23B-47E2-8875-D05A5F942002}" dt="2018-09-03T01:00:10.709" v="3464" actId="478"/>
          <ac:spMkLst>
            <pc:docMk/>
            <pc:sldMk cId="1347503441" sldId="284"/>
            <ac:spMk id="2" creationId="{EB00AED1-6BF1-4182-9472-E1B73230C3B7}"/>
          </ac:spMkLst>
        </pc:spChg>
        <pc:spChg chg="mod">
          <ac:chgData name="Matthew Wheeler" userId="9123b652184e0586" providerId="LiveId" clId="{2D7DF7C1-A23B-47E2-8875-D05A5F942002}" dt="2018-09-03T01:48:49.605" v="3743" actId="113"/>
          <ac:spMkLst>
            <pc:docMk/>
            <pc:sldMk cId="1347503441" sldId="284"/>
            <ac:spMk id="3" creationId="{CF5A5993-8BAC-4440-9E12-7CFCC9ECA8B1}"/>
          </ac:spMkLst>
        </pc:spChg>
      </pc:sldChg>
      <pc:sldChg chg="addSp delSp modSp add del">
        <pc:chgData name="Matthew Wheeler" userId="9123b652184e0586" providerId="LiveId" clId="{2D7DF7C1-A23B-47E2-8875-D05A5F942002}" dt="2018-10-08T12:27:24.036" v="11789" actId="2696"/>
        <pc:sldMkLst>
          <pc:docMk/>
          <pc:sldMk cId="1275161159" sldId="285"/>
        </pc:sldMkLst>
        <pc:spChg chg="del">
          <ac:chgData name="Matthew Wheeler" userId="9123b652184e0586" providerId="LiveId" clId="{2D7DF7C1-A23B-47E2-8875-D05A5F942002}" dt="2018-09-03T01:49:00.723" v="3746" actId="478"/>
          <ac:spMkLst>
            <pc:docMk/>
            <pc:sldMk cId="1275161159" sldId="285"/>
            <ac:spMk id="2" creationId="{0E7D9FE4-5524-4EC3-8CEA-B43B96F4C09F}"/>
          </ac:spMkLst>
        </pc:spChg>
        <pc:spChg chg="del">
          <ac:chgData name="Matthew Wheeler" userId="9123b652184e0586" providerId="LiveId" clId="{2D7DF7C1-A23B-47E2-8875-D05A5F942002}" dt="2018-09-03T01:48:58.457" v="3745" actId="478"/>
          <ac:spMkLst>
            <pc:docMk/>
            <pc:sldMk cId="1275161159" sldId="285"/>
            <ac:spMk id="3" creationId="{9B1DAF1F-1B22-49D0-8FB2-939E5D7FC999}"/>
          </ac:spMkLst>
        </pc:spChg>
        <pc:picChg chg="add mod">
          <ac:chgData name="Matthew Wheeler" userId="9123b652184e0586" providerId="LiveId" clId="{2D7DF7C1-A23B-47E2-8875-D05A5F942002}" dt="2018-09-03T01:49:10.583" v="3750" actId="1076"/>
          <ac:picMkLst>
            <pc:docMk/>
            <pc:sldMk cId="1275161159" sldId="285"/>
            <ac:picMk id="4" creationId="{9AC984C0-6467-4717-8BE2-71CBDE0760A3}"/>
          </ac:picMkLst>
        </pc:picChg>
      </pc:sldChg>
      <pc:sldChg chg="delSp modSp add del">
        <pc:chgData name="Matthew Wheeler" userId="9123b652184e0586" providerId="LiveId" clId="{2D7DF7C1-A23B-47E2-8875-D05A5F942002}" dt="2018-10-08T12:56:52.634" v="12957" actId="2696"/>
        <pc:sldMkLst>
          <pc:docMk/>
          <pc:sldMk cId="873902962" sldId="286"/>
        </pc:sldMkLst>
        <pc:spChg chg="del">
          <ac:chgData name="Matthew Wheeler" userId="9123b652184e0586" providerId="LiveId" clId="{2D7DF7C1-A23B-47E2-8875-D05A5F942002}" dt="2018-09-03T01:49:20.303" v="3752" actId="478"/>
          <ac:spMkLst>
            <pc:docMk/>
            <pc:sldMk cId="873902962" sldId="286"/>
            <ac:spMk id="2" creationId="{C4D46252-D178-4CD1-9519-5DBF2C0AD011}"/>
          </ac:spMkLst>
        </pc:spChg>
        <pc:spChg chg="mod">
          <ac:chgData name="Matthew Wheeler" userId="9123b652184e0586" providerId="LiveId" clId="{2D7DF7C1-A23B-47E2-8875-D05A5F942002}" dt="2018-09-03T01:49:24.133" v="3753" actId="14100"/>
          <ac:spMkLst>
            <pc:docMk/>
            <pc:sldMk cId="873902962" sldId="286"/>
            <ac:spMk id="3" creationId="{7EAC6D4A-1E82-49EC-8DFC-3D652D0B9FAC}"/>
          </ac:spMkLst>
        </pc:spChg>
      </pc:sldChg>
      <pc:sldChg chg="addSp delSp modSp add">
        <pc:chgData name="Matthew Wheeler" userId="9123b652184e0586" providerId="LiveId" clId="{2D7DF7C1-A23B-47E2-8875-D05A5F942002}" dt="2018-09-03T12:17:32.890" v="4096" actId="20577"/>
        <pc:sldMkLst>
          <pc:docMk/>
          <pc:sldMk cId="1110987529" sldId="287"/>
        </pc:sldMkLst>
        <pc:spChg chg="del">
          <ac:chgData name="Matthew Wheeler" userId="9123b652184e0586" providerId="LiveId" clId="{2D7DF7C1-A23B-47E2-8875-D05A5F942002}" dt="2018-09-03T12:12:00.558" v="3755" actId="478"/>
          <ac:spMkLst>
            <pc:docMk/>
            <pc:sldMk cId="1110987529" sldId="287"/>
            <ac:spMk id="2" creationId="{8F04E5A2-CF59-4556-9B9B-CB7AA4433EFD}"/>
          </ac:spMkLst>
        </pc:spChg>
        <pc:spChg chg="mod">
          <ac:chgData name="Matthew Wheeler" userId="9123b652184e0586" providerId="LiveId" clId="{2D7DF7C1-A23B-47E2-8875-D05A5F942002}" dt="2018-09-03T12:17:32.890" v="4096" actId="20577"/>
          <ac:spMkLst>
            <pc:docMk/>
            <pc:sldMk cId="1110987529" sldId="287"/>
            <ac:spMk id="3" creationId="{28F218E9-0543-4742-9D0F-2FEAEC5D208D}"/>
          </ac:spMkLst>
        </pc:spChg>
        <pc:spChg chg="add del">
          <ac:chgData name="Matthew Wheeler" userId="9123b652184e0586" providerId="LiveId" clId="{2D7DF7C1-A23B-47E2-8875-D05A5F942002}" dt="2018-09-03T12:13:15.179" v="3842"/>
          <ac:spMkLst>
            <pc:docMk/>
            <pc:sldMk cId="1110987529" sldId="287"/>
            <ac:spMk id="4" creationId="{7BCD45F4-080F-4164-BC66-18E5E7A659CB}"/>
          </ac:spMkLst>
        </pc:spChg>
      </pc:sldChg>
      <pc:sldChg chg="addSp delSp modSp add">
        <pc:chgData name="Matthew Wheeler" userId="9123b652184e0586" providerId="LiveId" clId="{2D7DF7C1-A23B-47E2-8875-D05A5F942002}" dt="2018-09-03T12:50:17.086" v="4348" actId="1076"/>
        <pc:sldMkLst>
          <pc:docMk/>
          <pc:sldMk cId="1597881007" sldId="288"/>
        </pc:sldMkLst>
        <pc:spChg chg="del">
          <ac:chgData name="Matthew Wheeler" userId="9123b652184e0586" providerId="LiveId" clId="{2D7DF7C1-A23B-47E2-8875-D05A5F942002}" dt="2018-09-03T12:17:43.332" v="4098" actId="478"/>
          <ac:spMkLst>
            <pc:docMk/>
            <pc:sldMk cId="1597881007" sldId="288"/>
            <ac:spMk id="2" creationId="{620E1B81-0041-4CF2-8264-3F9D9CB78689}"/>
          </ac:spMkLst>
        </pc:spChg>
        <pc:spChg chg="mod">
          <ac:chgData name="Matthew Wheeler" userId="9123b652184e0586" providerId="LiveId" clId="{2D7DF7C1-A23B-47E2-8875-D05A5F942002}" dt="2018-09-03T12:22:49.583" v="4343" actId="14100"/>
          <ac:spMkLst>
            <pc:docMk/>
            <pc:sldMk cId="1597881007" sldId="288"/>
            <ac:spMk id="3" creationId="{79610363-3535-4A35-B9ED-6C1028C1612D}"/>
          </ac:spMkLst>
        </pc:spChg>
        <pc:picChg chg="add mod">
          <ac:chgData name="Matthew Wheeler" userId="9123b652184e0586" providerId="LiveId" clId="{2D7DF7C1-A23B-47E2-8875-D05A5F942002}" dt="2018-09-03T12:50:17.086" v="4348" actId="1076"/>
          <ac:picMkLst>
            <pc:docMk/>
            <pc:sldMk cId="1597881007" sldId="288"/>
            <ac:picMk id="4" creationId="{CF049414-98CB-4C8F-A574-172E81DCD7B8}"/>
          </ac:picMkLst>
        </pc:picChg>
      </pc:sldChg>
      <pc:sldChg chg="addSp delSp modSp add">
        <pc:chgData name="Matthew Wheeler" userId="9123b652184e0586" providerId="LiveId" clId="{2D7DF7C1-A23B-47E2-8875-D05A5F942002}" dt="2018-09-03T12:58:50.319" v="4385" actId="1076"/>
        <pc:sldMkLst>
          <pc:docMk/>
          <pc:sldMk cId="4130229155" sldId="289"/>
        </pc:sldMkLst>
        <pc:spChg chg="mod">
          <ac:chgData name="Matthew Wheeler" userId="9123b652184e0586" providerId="LiveId" clId="{2D7DF7C1-A23B-47E2-8875-D05A5F942002}" dt="2018-09-03T12:55:14.649" v="4379" actId="20577"/>
          <ac:spMkLst>
            <pc:docMk/>
            <pc:sldMk cId="4130229155" sldId="289"/>
            <ac:spMk id="3" creationId="{79610363-3535-4A35-B9ED-6C1028C1612D}"/>
          </ac:spMkLst>
        </pc:spChg>
        <pc:picChg chg="add mod">
          <ac:chgData name="Matthew Wheeler" userId="9123b652184e0586" providerId="LiveId" clId="{2D7DF7C1-A23B-47E2-8875-D05A5F942002}" dt="2018-09-03T12:58:50.319" v="4385" actId="1076"/>
          <ac:picMkLst>
            <pc:docMk/>
            <pc:sldMk cId="4130229155" sldId="289"/>
            <ac:picMk id="2" creationId="{127C3FAE-AE31-4A9E-8D8B-95596E62F0DB}"/>
          </ac:picMkLst>
        </pc:picChg>
        <pc:picChg chg="del">
          <ac:chgData name="Matthew Wheeler" userId="9123b652184e0586" providerId="LiveId" clId="{2D7DF7C1-A23B-47E2-8875-D05A5F942002}" dt="2018-09-03T12:55:18.941" v="4380" actId="478"/>
          <ac:picMkLst>
            <pc:docMk/>
            <pc:sldMk cId="4130229155" sldId="289"/>
            <ac:picMk id="4" creationId="{CF049414-98CB-4C8F-A574-172E81DCD7B8}"/>
          </ac:picMkLst>
        </pc:picChg>
      </pc:sldChg>
      <pc:sldChg chg="addSp delSp modSp add modAnim">
        <pc:chgData name="Matthew Wheeler" userId="9123b652184e0586" providerId="LiveId" clId="{2D7DF7C1-A23B-47E2-8875-D05A5F942002}" dt="2018-09-03T13:07:57.943" v="4481" actId="14100"/>
        <pc:sldMkLst>
          <pc:docMk/>
          <pc:sldMk cId="782526433" sldId="290"/>
        </pc:sldMkLst>
        <pc:spChg chg="del">
          <ac:chgData name="Matthew Wheeler" userId="9123b652184e0586" providerId="LiveId" clId="{2D7DF7C1-A23B-47E2-8875-D05A5F942002}" dt="2018-09-03T12:59:10.456" v="4388" actId="478"/>
          <ac:spMkLst>
            <pc:docMk/>
            <pc:sldMk cId="782526433" sldId="290"/>
            <ac:spMk id="2" creationId="{EDB83654-256D-468C-85A8-0A3EEF92A13A}"/>
          </ac:spMkLst>
        </pc:spChg>
        <pc:spChg chg="del">
          <ac:chgData name="Matthew Wheeler" userId="9123b652184e0586" providerId="LiveId" clId="{2D7DF7C1-A23B-47E2-8875-D05A5F942002}" dt="2018-09-03T12:59:04.264" v="4387" actId="478"/>
          <ac:spMkLst>
            <pc:docMk/>
            <pc:sldMk cId="782526433" sldId="290"/>
            <ac:spMk id="3" creationId="{B535CCB4-755B-44B8-9A3F-3F1E801677A5}"/>
          </ac:spMkLst>
        </pc:spChg>
        <pc:spChg chg="add mod">
          <ac:chgData name="Matthew Wheeler" userId="9123b652184e0586" providerId="LiveId" clId="{2D7DF7C1-A23B-47E2-8875-D05A5F942002}" dt="2018-09-03T13:03:15.547" v="4430" actId="1076"/>
          <ac:spMkLst>
            <pc:docMk/>
            <pc:sldMk cId="782526433" sldId="290"/>
            <ac:spMk id="4" creationId="{3EEF6F6A-8C2C-4E32-A07A-F83102A9152A}"/>
          </ac:spMkLst>
        </pc:spChg>
        <pc:spChg chg="add mod">
          <ac:chgData name="Matthew Wheeler" userId="9123b652184e0586" providerId="LiveId" clId="{2D7DF7C1-A23B-47E2-8875-D05A5F942002}" dt="2018-09-03T12:59:39.387" v="4393" actId="1076"/>
          <ac:spMkLst>
            <pc:docMk/>
            <pc:sldMk cId="782526433" sldId="290"/>
            <ac:spMk id="5" creationId="{3989C298-4447-417D-B659-90358D50986F}"/>
          </ac:spMkLst>
        </pc:spChg>
        <pc:spChg chg="add mod">
          <ac:chgData name="Matthew Wheeler" userId="9123b652184e0586" providerId="LiveId" clId="{2D7DF7C1-A23B-47E2-8875-D05A5F942002}" dt="2018-09-03T13:02:54.637" v="4429" actId="1076"/>
          <ac:spMkLst>
            <pc:docMk/>
            <pc:sldMk cId="782526433" sldId="290"/>
            <ac:spMk id="6" creationId="{5899453E-371D-4035-8CD3-08457C902BFF}"/>
          </ac:spMkLst>
        </pc:spChg>
        <pc:spChg chg="add mod">
          <ac:chgData name="Matthew Wheeler" userId="9123b652184e0586" providerId="LiveId" clId="{2D7DF7C1-A23B-47E2-8875-D05A5F942002}" dt="2018-09-03T13:02:54.637" v="4429" actId="1076"/>
          <ac:spMkLst>
            <pc:docMk/>
            <pc:sldMk cId="782526433" sldId="290"/>
            <ac:spMk id="7" creationId="{58432D17-0E47-4B91-9316-163D7AD0E87F}"/>
          </ac:spMkLst>
        </pc:spChg>
        <pc:spChg chg="add mod">
          <ac:chgData name="Matthew Wheeler" userId="9123b652184e0586" providerId="LiveId" clId="{2D7DF7C1-A23B-47E2-8875-D05A5F942002}" dt="2018-09-03T13:03:15.547" v="4430" actId="1076"/>
          <ac:spMkLst>
            <pc:docMk/>
            <pc:sldMk cId="782526433" sldId="290"/>
            <ac:spMk id="8" creationId="{186F60A2-C106-4665-B75C-F32E8BC95A73}"/>
          </ac:spMkLst>
        </pc:spChg>
        <pc:spChg chg="add mod">
          <ac:chgData name="Matthew Wheeler" userId="9123b652184e0586" providerId="LiveId" clId="{2D7DF7C1-A23B-47E2-8875-D05A5F942002}" dt="2018-09-03T13:04:36.400" v="4440" actId="1076"/>
          <ac:spMkLst>
            <pc:docMk/>
            <pc:sldMk cId="782526433" sldId="290"/>
            <ac:spMk id="9" creationId="{B0557301-C698-438D-8849-8D17DDAF4E35}"/>
          </ac:spMkLst>
        </pc:spChg>
        <pc:spChg chg="add mod">
          <ac:chgData name="Matthew Wheeler" userId="9123b652184e0586" providerId="LiveId" clId="{2D7DF7C1-A23B-47E2-8875-D05A5F942002}" dt="2018-09-03T13:04:43.526" v="4441" actId="1076"/>
          <ac:spMkLst>
            <pc:docMk/>
            <pc:sldMk cId="782526433" sldId="290"/>
            <ac:spMk id="10" creationId="{ED1D44CB-2B55-4D51-B7D6-D37EA48E38BF}"/>
          </ac:spMkLst>
        </pc:spChg>
        <pc:spChg chg="add mod">
          <ac:chgData name="Matthew Wheeler" userId="9123b652184e0586" providerId="LiveId" clId="{2D7DF7C1-A23B-47E2-8875-D05A5F942002}" dt="2018-09-03T13:04:52.137" v="4443" actId="14100"/>
          <ac:spMkLst>
            <pc:docMk/>
            <pc:sldMk cId="782526433" sldId="290"/>
            <ac:spMk id="11" creationId="{3519309E-DE75-41F2-AD96-D9C1A214DCFE}"/>
          </ac:spMkLst>
        </pc:spChg>
        <pc:spChg chg="add mod">
          <ac:chgData name="Matthew Wheeler" userId="9123b652184e0586" providerId="LiveId" clId="{2D7DF7C1-A23B-47E2-8875-D05A5F942002}" dt="2018-09-03T13:03:15.547" v="4430" actId="1076"/>
          <ac:spMkLst>
            <pc:docMk/>
            <pc:sldMk cId="782526433" sldId="290"/>
            <ac:spMk id="12" creationId="{E49F60F1-432A-4E3D-80C7-D4C8EEFEA3F3}"/>
          </ac:spMkLst>
        </pc:spChg>
        <pc:spChg chg="add mod">
          <ac:chgData name="Matthew Wheeler" userId="9123b652184e0586" providerId="LiveId" clId="{2D7DF7C1-A23B-47E2-8875-D05A5F942002}" dt="2018-09-03T13:05:20.602" v="4445" actId="207"/>
          <ac:spMkLst>
            <pc:docMk/>
            <pc:sldMk cId="782526433" sldId="290"/>
            <ac:spMk id="23" creationId="{09AF00EA-E8AB-457E-A2E1-3BDAF93D34FD}"/>
          </ac:spMkLst>
        </pc:spChg>
        <pc:spChg chg="add mod">
          <ac:chgData name="Matthew Wheeler" userId="9123b652184e0586" providerId="LiveId" clId="{2D7DF7C1-A23B-47E2-8875-D05A5F942002}" dt="2018-09-03T13:07:57.943" v="4481" actId="14100"/>
          <ac:spMkLst>
            <pc:docMk/>
            <pc:sldMk cId="782526433" sldId="290"/>
            <ac:spMk id="24" creationId="{D4BF9EAE-CB4F-49CC-81DC-4C68206D08FD}"/>
          </ac:spMkLst>
        </pc:spChg>
        <pc:cxnChg chg="add mod">
          <ac:chgData name="Matthew Wheeler" userId="9123b652184e0586" providerId="LiveId" clId="{2D7DF7C1-A23B-47E2-8875-D05A5F942002}" dt="2018-09-03T13:04:43.526" v="4441" actId="1076"/>
          <ac:cxnSpMkLst>
            <pc:docMk/>
            <pc:sldMk cId="782526433" sldId="290"/>
            <ac:cxnSpMk id="14" creationId="{5AF9C524-8334-471C-B74A-381BC73A529D}"/>
          </ac:cxnSpMkLst>
        </pc:cxnChg>
        <pc:cxnChg chg="add mod">
          <ac:chgData name="Matthew Wheeler" userId="9123b652184e0586" providerId="LiveId" clId="{2D7DF7C1-A23B-47E2-8875-D05A5F942002}" dt="2018-09-03T13:04:36.400" v="4440" actId="1076"/>
          <ac:cxnSpMkLst>
            <pc:docMk/>
            <pc:sldMk cId="782526433" sldId="290"/>
            <ac:cxnSpMk id="18" creationId="{C8F16FDC-FE98-4A58-B7AF-CB90D0819763}"/>
          </ac:cxnSpMkLst>
        </pc:cxnChg>
      </pc:sldChg>
      <pc:sldChg chg="addSp delSp modSp add">
        <pc:chgData name="Matthew Wheeler" userId="9123b652184e0586" providerId="LiveId" clId="{2D7DF7C1-A23B-47E2-8875-D05A5F942002}" dt="2018-09-03T13:18:43.718" v="4506" actId="1076"/>
        <pc:sldMkLst>
          <pc:docMk/>
          <pc:sldMk cId="3332794383" sldId="291"/>
        </pc:sldMkLst>
        <pc:spChg chg="del">
          <ac:chgData name="Matthew Wheeler" userId="9123b652184e0586" providerId="LiveId" clId="{2D7DF7C1-A23B-47E2-8875-D05A5F942002}" dt="2018-09-03T13:18:34.438" v="4502" actId="478"/>
          <ac:spMkLst>
            <pc:docMk/>
            <pc:sldMk cId="3332794383" sldId="291"/>
            <ac:spMk id="2" creationId="{9AB50313-291A-4E5E-926D-6ED65182D81C}"/>
          </ac:spMkLst>
        </pc:spChg>
        <pc:spChg chg="del">
          <ac:chgData name="Matthew Wheeler" userId="9123b652184e0586" providerId="LiveId" clId="{2D7DF7C1-A23B-47E2-8875-D05A5F942002}" dt="2018-09-03T13:18:32.211" v="4501" actId="478"/>
          <ac:spMkLst>
            <pc:docMk/>
            <pc:sldMk cId="3332794383" sldId="291"/>
            <ac:spMk id="3" creationId="{1A1C815C-938E-4E68-A704-D4E2AF8C8AAB}"/>
          </ac:spMkLst>
        </pc:spChg>
        <pc:picChg chg="add mod">
          <ac:chgData name="Matthew Wheeler" userId="9123b652184e0586" providerId="LiveId" clId="{2D7DF7C1-A23B-47E2-8875-D05A5F942002}" dt="2018-09-03T13:18:43.718" v="4506" actId="1076"/>
          <ac:picMkLst>
            <pc:docMk/>
            <pc:sldMk cId="3332794383" sldId="291"/>
            <ac:picMk id="4" creationId="{8A675C52-5C65-4EDA-9E9E-888664DC788C}"/>
          </ac:picMkLst>
        </pc:picChg>
      </pc:sldChg>
      <pc:sldChg chg="addSp delSp modSp add">
        <pc:chgData name="Matthew Wheeler" userId="9123b652184e0586" providerId="LiveId" clId="{2D7DF7C1-A23B-47E2-8875-D05A5F942002}" dt="2018-09-03T13:19:28.176" v="4514" actId="1076"/>
        <pc:sldMkLst>
          <pc:docMk/>
          <pc:sldMk cId="1518188846" sldId="292"/>
        </pc:sldMkLst>
        <pc:spChg chg="del">
          <ac:chgData name="Matthew Wheeler" userId="9123b652184e0586" providerId="LiveId" clId="{2D7DF7C1-A23B-47E2-8875-D05A5F942002}" dt="2018-09-03T13:19:17.028" v="4509" actId="478"/>
          <ac:spMkLst>
            <pc:docMk/>
            <pc:sldMk cId="1518188846" sldId="292"/>
            <ac:spMk id="2" creationId="{22D83B5E-5CDB-478F-9CD9-BCB8FFA85FD6}"/>
          </ac:spMkLst>
        </pc:spChg>
        <pc:spChg chg="del">
          <ac:chgData name="Matthew Wheeler" userId="9123b652184e0586" providerId="LiveId" clId="{2D7DF7C1-A23B-47E2-8875-D05A5F942002}" dt="2018-09-03T13:19:15.077" v="4508" actId="478"/>
          <ac:spMkLst>
            <pc:docMk/>
            <pc:sldMk cId="1518188846" sldId="292"/>
            <ac:spMk id="3" creationId="{8AC1C614-F837-446C-9773-1A77C4D4D9E4}"/>
          </ac:spMkLst>
        </pc:spChg>
        <pc:picChg chg="add mod">
          <ac:chgData name="Matthew Wheeler" userId="9123b652184e0586" providerId="LiveId" clId="{2D7DF7C1-A23B-47E2-8875-D05A5F942002}" dt="2018-09-03T13:19:28.176" v="4514" actId="1076"/>
          <ac:picMkLst>
            <pc:docMk/>
            <pc:sldMk cId="1518188846" sldId="292"/>
            <ac:picMk id="4" creationId="{32E5DAFD-3F81-4208-94EE-E8CDFD361FFA}"/>
          </ac:picMkLst>
        </pc:picChg>
      </pc:sldChg>
      <pc:sldChg chg="addSp delSp modSp add">
        <pc:chgData name="Matthew Wheeler" userId="9123b652184e0586" providerId="LiveId" clId="{2D7DF7C1-A23B-47E2-8875-D05A5F942002}" dt="2018-09-03T13:20:19.969" v="4524" actId="14100"/>
        <pc:sldMkLst>
          <pc:docMk/>
          <pc:sldMk cId="4232581817" sldId="293"/>
        </pc:sldMkLst>
        <pc:spChg chg="del">
          <ac:chgData name="Matthew Wheeler" userId="9123b652184e0586" providerId="LiveId" clId="{2D7DF7C1-A23B-47E2-8875-D05A5F942002}" dt="2018-09-03T13:19:37.298" v="4517" actId="478"/>
          <ac:spMkLst>
            <pc:docMk/>
            <pc:sldMk cId="4232581817" sldId="293"/>
            <ac:spMk id="2" creationId="{DB98741F-14A9-4EB9-8AC7-81519E663D87}"/>
          </ac:spMkLst>
        </pc:spChg>
        <pc:spChg chg="del">
          <ac:chgData name="Matthew Wheeler" userId="9123b652184e0586" providerId="LiveId" clId="{2D7DF7C1-A23B-47E2-8875-D05A5F942002}" dt="2018-09-03T13:19:35.444" v="4516" actId="478"/>
          <ac:spMkLst>
            <pc:docMk/>
            <pc:sldMk cId="4232581817" sldId="293"/>
            <ac:spMk id="3" creationId="{0156B5C0-D0B1-4621-A62D-D8B9D115179B}"/>
          </ac:spMkLst>
        </pc:spChg>
        <pc:picChg chg="add mod">
          <ac:chgData name="Matthew Wheeler" userId="9123b652184e0586" providerId="LiveId" clId="{2D7DF7C1-A23B-47E2-8875-D05A5F942002}" dt="2018-09-03T13:20:19.969" v="4524" actId="14100"/>
          <ac:picMkLst>
            <pc:docMk/>
            <pc:sldMk cId="4232581817" sldId="293"/>
            <ac:picMk id="4" creationId="{3C51EE0F-0311-4D51-8ACA-4BE55C7928DC}"/>
          </ac:picMkLst>
        </pc:picChg>
      </pc:sldChg>
      <pc:sldChg chg="modSp add">
        <pc:chgData name="Matthew Wheeler" userId="9123b652184e0586" providerId="LiveId" clId="{2D7DF7C1-A23B-47E2-8875-D05A5F942002}" dt="2018-09-03T13:28:31.372" v="4839" actId="207"/>
        <pc:sldMkLst>
          <pc:docMk/>
          <pc:sldMk cId="1116661633" sldId="294"/>
        </pc:sldMkLst>
        <pc:spChg chg="mod">
          <ac:chgData name="Matthew Wheeler" userId="9123b652184e0586" providerId="LiveId" clId="{2D7DF7C1-A23B-47E2-8875-D05A5F942002}" dt="2018-09-03T13:26:54.847" v="4590" actId="20577"/>
          <ac:spMkLst>
            <pc:docMk/>
            <pc:sldMk cId="1116661633" sldId="294"/>
            <ac:spMk id="2" creationId="{D1EE47BB-F38C-4DB5-B353-B78A30763585}"/>
          </ac:spMkLst>
        </pc:spChg>
        <pc:spChg chg="mod">
          <ac:chgData name="Matthew Wheeler" userId="9123b652184e0586" providerId="LiveId" clId="{2D7DF7C1-A23B-47E2-8875-D05A5F942002}" dt="2018-09-03T13:28:31.372" v="4839" actId="207"/>
          <ac:spMkLst>
            <pc:docMk/>
            <pc:sldMk cId="1116661633" sldId="294"/>
            <ac:spMk id="3" creationId="{4DDC125E-E59C-49E3-B28E-C5F50CA65D0E}"/>
          </ac:spMkLst>
        </pc:spChg>
      </pc:sldChg>
      <pc:sldChg chg="delSp modSp add">
        <pc:chgData name="Matthew Wheeler" userId="9123b652184e0586" providerId="LiveId" clId="{2D7DF7C1-A23B-47E2-8875-D05A5F942002}" dt="2018-09-03T13:44:04.171" v="5143" actId="1076"/>
        <pc:sldMkLst>
          <pc:docMk/>
          <pc:sldMk cId="4065947235" sldId="295"/>
        </pc:sldMkLst>
        <pc:spChg chg="mod">
          <ac:chgData name="Matthew Wheeler" userId="9123b652184e0586" providerId="LiveId" clId="{2D7DF7C1-A23B-47E2-8875-D05A5F942002}" dt="2018-09-03T13:44:04.171" v="5143" actId="1076"/>
          <ac:spMkLst>
            <pc:docMk/>
            <pc:sldMk cId="4065947235" sldId="295"/>
            <ac:spMk id="2" creationId="{241EB260-A514-4E5B-83CD-77D3496010FE}"/>
          </ac:spMkLst>
        </pc:spChg>
        <pc:spChg chg="del mod">
          <ac:chgData name="Matthew Wheeler" userId="9123b652184e0586" providerId="LiveId" clId="{2D7DF7C1-A23B-47E2-8875-D05A5F942002}" dt="2018-09-03T13:44:00.052" v="5142" actId="478"/>
          <ac:spMkLst>
            <pc:docMk/>
            <pc:sldMk cId="4065947235" sldId="295"/>
            <ac:spMk id="3" creationId="{6313740F-7CBC-4F1D-A1A6-D0088C76EFD0}"/>
          </ac:spMkLst>
        </pc:spChg>
      </pc:sldChg>
      <pc:sldChg chg="addSp delSp modSp add modAnim">
        <pc:chgData name="Matthew Wheeler" userId="9123b652184e0586" providerId="LiveId" clId="{2D7DF7C1-A23B-47E2-8875-D05A5F942002}" dt="2018-09-09T23:44:07.990" v="6766" actId="1076"/>
        <pc:sldMkLst>
          <pc:docMk/>
          <pc:sldMk cId="928686179" sldId="296"/>
        </pc:sldMkLst>
        <pc:spChg chg="del">
          <ac:chgData name="Matthew Wheeler" userId="9123b652184e0586" providerId="LiveId" clId="{2D7DF7C1-A23B-47E2-8875-D05A5F942002}" dt="2018-09-03T13:44:10.129" v="5145" actId="478"/>
          <ac:spMkLst>
            <pc:docMk/>
            <pc:sldMk cId="928686179" sldId="296"/>
            <ac:spMk id="2" creationId="{E1055A34-B6CE-4D43-BD9D-18455B949C1D}"/>
          </ac:spMkLst>
        </pc:spChg>
        <pc:spChg chg="del">
          <ac:chgData name="Matthew Wheeler" userId="9123b652184e0586" providerId="LiveId" clId="{2D7DF7C1-A23B-47E2-8875-D05A5F942002}" dt="2018-09-03T13:44:12.649" v="5146" actId="478"/>
          <ac:spMkLst>
            <pc:docMk/>
            <pc:sldMk cId="928686179" sldId="296"/>
            <ac:spMk id="3" creationId="{7CACCE8F-F17E-413C-AEA6-1F61C411E9B3}"/>
          </ac:spMkLst>
        </pc:spChg>
        <pc:spChg chg="add mod">
          <ac:chgData name="Matthew Wheeler" userId="9123b652184e0586" providerId="LiveId" clId="{2D7DF7C1-A23B-47E2-8875-D05A5F942002}" dt="2018-09-09T23:44:07.990" v="6766" actId="1076"/>
          <ac:spMkLst>
            <pc:docMk/>
            <pc:sldMk cId="928686179" sldId="296"/>
            <ac:spMk id="5" creationId="{72998000-84FD-48FD-8286-D610DB3A5AAD}"/>
          </ac:spMkLst>
        </pc:spChg>
        <pc:picChg chg="add mod">
          <ac:chgData name="Matthew Wheeler" userId="9123b652184e0586" providerId="LiveId" clId="{2D7DF7C1-A23B-47E2-8875-D05A5F942002}" dt="2018-09-03T13:57:17.043" v="6329" actId="1076"/>
          <ac:picMkLst>
            <pc:docMk/>
            <pc:sldMk cId="928686179" sldId="296"/>
            <ac:picMk id="4" creationId="{19478886-972E-46AA-9188-D9C2EE9BEA8E}"/>
          </ac:picMkLst>
        </pc:picChg>
      </pc:sldChg>
      <pc:sldChg chg="modSp add">
        <pc:chgData name="Matthew Wheeler" userId="9123b652184e0586" providerId="LiveId" clId="{2D7DF7C1-A23B-47E2-8875-D05A5F942002}" dt="2018-09-20T00:22:11.171" v="7625" actId="20577"/>
        <pc:sldMkLst>
          <pc:docMk/>
          <pc:sldMk cId="323424791" sldId="297"/>
        </pc:sldMkLst>
        <pc:spChg chg="mod">
          <ac:chgData name="Matthew Wheeler" userId="9123b652184e0586" providerId="LiveId" clId="{2D7DF7C1-A23B-47E2-8875-D05A5F942002}" dt="2018-09-03T13:47:00.500" v="5467" actId="20577"/>
          <ac:spMkLst>
            <pc:docMk/>
            <pc:sldMk cId="323424791" sldId="297"/>
            <ac:spMk id="2" creationId="{9183FE2C-F5FD-4818-BA30-2553D4C13196}"/>
          </ac:spMkLst>
        </pc:spChg>
        <pc:spChg chg="mod">
          <ac:chgData name="Matthew Wheeler" userId="9123b652184e0586" providerId="LiveId" clId="{2D7DF7C1-A23B-47E2-8875-D05A5F942002}" dt="2018-09-20T00:22:11.171" v="7625" actId="20577"/>
          <ac:spMkLst>
            <pc:docMk/>
            <pc:sldMk cId="323424791" sldId="297"/>
            <ac:spMk id="3" creationId="{930867B8-4C1C-4C95-829A-815E35EC2A28}"/>
          </ac:spMkLst>
        </pc:spChg>
      </pc:sldChg>
      <pc:sldChg chg="addSp delSp modSp add">
        <pc:chgData name="Matthew Wheeler" userId="9123b652184e0586" providerId="LiveId" clId="{2D7DF7C1-A23B-47E2-8875-D05A5F942002}" dt="2018-09-03T14:04:56.609" v="6560" actId="1076"/>
        <pc:sldMkLst>
          <pc:docMk/>
          <pc:sldMk cId="3813396908" sldId="298"/>
        </pc:sldMkLst>
        <pc:spChg chg="del">
          <ac:chgData name="Matthew Wheeler" userId="9123b652184e0586" providerId="LiveId" clId="{2D7DF7C1-A23B-47E2-8875-D05A5F942002}" dt="2018-09-03T14:03:53.868" v="6470" actId="478"/>
          <ac:spMkLst>
            <pc:docMk/>
            <pc:sldMk cId="3813396908" sldId="298"/>
            <ac:spMk id="2" creationId="{6AB25367-374B-410E-8851-9BBDF8F5FA85}"/>
          </ac:spMkLst>
        </pc:spChg>
        <pc:spChg chg="del">
          <ac:chgData name="Matthew Wheeler" userId="9123b652184e0586" providerId="LiveId" clId="{2D7DF7C1-A23B-47E2-8875-D05A5F942002}" dt="2018-09-03T14:03:57.817" v="6471" actId="478"/>
          <ac:spMkLst>
            <pc:docMk/>
            <pc:sldMk cId="3813396908" sldId="298"/>
            <ac:spMk id="3" creationId="{D5337458-B9FB-431F-A3A5-A5351B667416}"/>
          </ac:spMkLst>
        </pc:spChg>
        <pc:spChg chg="add mod">
          <ac:chgData name="Matthew Wheeler" userId="9123b652184e0586" providerId="LiveId" clId="{2D7DF7C1-A23B-47E2-8875-D05A5F942002}" dt="2018-09-03T14:04:56.609" v="6560" actId="1076"/>
          <ac:spMkLst>
            <pc:docMk/>
            <pc:sldMk cId="3813396908" sldId="298"/>
            <ac:spMk id="5" creationId="{648A5A83-1DC8-4374-B0F2-FC75F1FAEDAC}"/>
          </ac:spMkLst>
        </pc:spChg>
        <pc:picChg chg="add mod">
          <ac:chgData name="Matthew Wheeler" userId="9123b652184e0586" providerId="LiveId" clId="{2D7DF7C1-A23B-47E2-8875-D05A5F942002}" dt="2018-09-03T14:04:03.785" v="6474" actId="14100"/>
          <ac:picMkLst>
            <pc:docMk/>
            <pc:sldMk cId="3813396908" sldId="298"/>
            <ac:picMk id="4" creationId="{B2AB011B-9E50-461F-BD3F-85CDEB191F51}"/>
          </ac:picMkLst>
        </pc:picChg>
      </pc:sldChg>
      <pc:sldChg chg="addSp delSp modSp add modAnim">
        <pc:chgData name="Matthew Wheeler" userId="9123b652184e0586" providerId="LiveId" clId="{2D7DF7C1-A23B-47E2-8875-D05A5F942002}" dt="2018-09-20T01:49:43.268" v="8500"/>
        <pc:sldMkLst>
          <pc:docMk/>
          <pc:sldMk cId="1239454081" sldId="299"/>
        </pc:sldMkLst>
        <pc:spChg chg="del mod">
          <ac:chgData name="Matthew Wheeler" userId="9123b652184e0586" providerId="LiveId" clId="{2D7DF7C1-A23B-47E2-8875-D05A5F942002}" dt="2018-09-03T14:05:26.478" v="6613" actId="478"/>
          <ac:spMkLst>
            <pc:docMk/>
            <pc:sldMk cId="1239454081" sldId="299"/>
            <ac:spMk id="2" creationId="{D32E8885-9835-4478-80E1-A53C919C423D}"/>
          </ac:spMkLst>
        </pc:spChg>
        <pc:spChg chg="mod">
          <ac:chgData name="Matthew Wheeler" userId="9123b652184e0586" providerId="LiveId" clId="{2D7DF7C1-A23B-47E2-8875-D05A5F942002}" dt="2018-09-20T01:48:04.664" v="8455" actId="20577"/>
          <ac:spMkLst>
            <pc:docMk/>
            <pc:sldMk cId="1239454081" sldId="299"/>
            <ac:spMk id="3" creationId="{625CE4BA-976D-4C4E-8112-27A76E1B7DBA}"/>
          </ac:spMkLst>
        </pc:spChg>
        <pc:spChg chg="add mod">
          <ac:chgData name="Matthew Wheeler" userId="9123b652184e0586" providerId="LiveId" clId="{2D7DF7C1-A23B-47E2-8875-D05A5F942002}" dt="2018-09-20T01:49:31.309" v="8499" actId="1076"/>
          <ac:spMkLst>
            <pc:docMk/>
            <pc:sldMk cId="1239454081" sldId="299"/>
            <ac:spMk id="5" creationId="{B2F939CB-FFAB-4FE0-A71B-B065031A8B18}"/>
          </ac:spMkLst>
        </pc:spChg>
        <pc:spChg chg="add del mod">
          <ac:chgData name="Matthew Wheeler" userId="9123b652184e0586" providerId="LiveId" clId="{2D7DF7C1-A23B-47E2-8875-D05A5F942002}" dt="2018-09-03T14:05:28.572" v="6614" actId="478"/>
          <ac:spMkLst>
            <pc:docMk/>
            <pc:sldMk cId="1239454081" sldId="299"/>
            <ac:spMk id="5" creationId="{BF9F715D-543A-4A97-B2E3-59F8F32504D6}"/>
          </ac:spMkLst>
        </pc:spChg>
        <pc:cxnChg chg="add mod">
          <ac:chgData name="Matthew Wheeler" userId="9123b652184e0586" providerId="LiveId" clId="{2D7DF7C1-A23B-47E2-8875-D05A5F942002}" dt="2018-09-20T01:48:32.117" v="8456" actId="11529"/>
          <ac:cxnSpMkLst>
            <pc:docMk/>
            <pc:sldMk cId="1239454081" sldId="299"/>
            <ac:cxnSpMk id="4" creationId="{24B23012-520D-4322-B2E8-A4150C1B3A58}"/>
          </ac:cxnSpMkLst>
        </pc:cxnChg>
      </pc:sldChg>
      <pc:sldChg chg="addSp delSp modSp add">
        <pc:chgData name="Matthew Wheeler" userId="9123b652184e0586" providerId="LiveId" clId="{2D7DF7C1-A23B-47E2-8875-D05A5F942002}" dt="2018-09-03T14:22:58.191" v="6758" actId="1076"/>
        <pc:sldMkLst>
          <pc:docMk/>
          <pc:sldMk cId="90595643" sldId="300"/>
        </pc:sldMkLst>
        <pc:spChg chg="del">
          <ac:chgData name="Matthew Wheeler" userId="9123b652184e0586" providerId="LiveId" clId="{2D7DF7C1-A23B-47E2-8875-D05A5F942002}" dt="2018-09-03T14:22:07.326" v="6754" actId="478"/>
          <ac:spMkLst>
            <pc:docMk/>
            <pc:sldMk cId="90595643" sldId="300"/>
            <ac:spMk id="2" creationId="{0E783040-CA17-4624-A0AA-8A57A337AE87}"/>
          </ac:spMkLst>
        </pc:spChg>
        <pc:spChg chg="del">
          <ac:chgData name="Matthew Wheeler" userId="9123b652184e0586" providerId="LiveId" clId="{2D7DF7C1-A23B-47E2-8875-D05A5F942002}" dt="2018-09-03T14:22:04.342" v="6753" actId="478"/>
          <ac:spMkLst>
            <pc:docMk/>
            <pc:sldMk cId="90595643" sldId="300"/>
            <ac:spMk id="3" creationId="{DE173B24-800F-436A-A49C-30F39E2AEEC2}"/>
          </ac:spMkLst>
        </pc:spChg>
        <pc:picChg chg="add mod">
          <ac:chgData name="Matthew Wheeler" userId="9123b652184e0586" providerId="LiveId" clId="{2D7DF7C1-A23B-47E2-8875-D05A5F942002}" dt="2018-09-03T14:22:58.191" v="6758" actId="1076"/>
          <ac:picMkLst>
            <pc:docMk/>
            <pc:sldMk cId="90595643" sldId="300"/>
            <ac:picMk id="4" creationId="{2A80BBE3-F154-490B-AF7F-0BE3C7BD2E4A}"/>
          </ac:picMkLst>
        </pc:picChg>
      </pc:sldChg>
      <pc:sldChg chg="addSp delSp modSp add del">
        <pc:chgData name="Matthew Wheeler" userId="9123b652184e0586" providerId="LiveId" clId="{2D7DF7C1-A23B-47E2-8875-D05A5F942002}" dt="2018-10-08T12:27:19.956" v="11787" actId="2696"/>
        <pc:sldMkLst>
          <pc:docMk/>
          <pc:sldMk cId="983763590" sldId="301"/>
        </pc:sldMkLst>
        <pc:spChg chg="del">
          <ac:chgData name="Matthew Wheeler" userId="9123b652184e0586" providerId="LiveId" clId="{2D7DF7C1-A23B-47E2-8875-D05A5F942002}" dt="2018-09-03T14:23:06.395" v="6760" actId="478"/>
          <ac:spMkLst>
            <pc:docMk/>
            <pc:sldMk cId="983763590" sldId="301"/>
            <ac:spMk id="2" creationId="{01E8F11A-0267-4560-9026-770A9449DD29}"/>
          </ac:spMkLst>
        </pc:spChg>
        <pc:spChg chg="del">
          <ac:chgData name="Matthew Wheeler" userId="9123b652184e0586" providerId="LiveId" clId="{2D7DF7C1-A23B-47E2-8875-D05A5F942002}" dt="2018-09-03T14:23:10.286" v="6761" actId="478"/>
          <ac:spMkLst>
            <pc:docMk/>
            <pc:sldMk cId="983763590" sldId="301"/>
            <ac:spMk id="3" creationId="{6F295F86-7749-4B7B-A27C-97E2A0B21F96}"/>
          </ac:spMkLst>
        </pc:spChg>
        <pc:picChg chg="add mod">
          <ac:chgData name="Matthew Wheeler" userId="9123b652184e0586" providerId="LiveId" clId="{2D7DF7C1-A23B-47E2-8875-D05A5F942002}" dt="2018-09-03T14:24:07.543" v="6765" actId="1076"/>
          <ac:picMkLst>
            <pc:docMk/>
            <pc:sldMk cId="983763590" sldId="301"/>
            <ac:picMk id="4" creationId="{16AB73F5-9C03-4701-933C-B3B4940598C5}"/>
          </ac:picMkLst>
        </pc:picChg>
      </pc:sldChg>
      <pc:sldChg chg="addSp delSp modSp add del">
        <pc:chgData name="Matthew Wheeler" userId="9123b652184e0586" providerId="LiveId" clId="{2D7DF7C1-A23B-47E2-8875-D05A5F942002}" dt="2018-10-08T12:27:07.994" v="11786" actId="2696"/>
        <pc:sldMkLst>
          <pc:docMk/>
          <pc:sldMk cId="1424947331" sldId="302"/>
        </pc:sldMkLst>
        <pc:spChg chg="del">
          <ac:chgData name="Matthew Wheeler" userId="9123b652184e0586" providerId="LiveId" clId="{2D7DF7C1-A23B-47E2-8875-D05A5F942002}" dt="2018-09-10T00:01:00.622" v="6769" actId="478"/>
          <ac:spMkLst>
            <pc:docMk/>
            <pc:sldMk cId="1424947331" sldId="302"/>
            <ac:spMk id="2" creationId="{6BF8FDB3-55E4-4390-8750-48B03536A724}"/>
          </ac:spMkLst>
        </pc:spChg>
        <pc:spChg chg="del">
          <ac:chgData name="Matthew Wheeler" userId="9123b652184e0586" providerId="LiveId" clId="{2D7DF7C1-A23B-47E2-8875-D05A5F942002}" dt="2018-09-10T00:00:57.675" v="6768" actId="478"/>
          <ac:spMkLst>
            <pc:docMk/>
            <pc:sldMk cId="1424947331" sldId="302"/>
            <ac:spMk id="3" creationId="{60D38771-631C-45F9-8232-D0DBF27DE3D0}"/>
          </ac:spMkLst>
        </pc:spChg>
        <pc:spChg chg="add del">
          <ac:chgData name="Matthew Wheeler" userId="9123b652184e0586" providerId="LiveId" clId="{2D7DF7C1-A23B-47E2-8875-D05A5F942002}" dt="2018-09-10T00:01:40.408" v="6771"/>
          <ac:spMkLst>
            <pc:docMk/>
            <pc:sldMk cId="1424947331" sldId="302"/>
            <ac:spMk id="4" creationId="{9E494A56-1ED7-4462-8219-02BC26C2CEFB}"/>
          </ac:spMkLst>
        </pc:spChg>
        <pc:spChg chg="add mod">
          <ac:chgData name="Matthew Wheeler" userId="9123b652184e0586" providerId="LiveId" clId="{2D7DF7C1-A23B-47E2-8875-D05A5F942002}" dt="2018-09-10T00:01:59.369" v="6775" actId="1076"/>
          <ac:spMkLst>
            <pc:docMk/>
            <pc:sldMk cId="1424947331" sldId="302"/>
            <ac:spMk id="5" creationId="{09B0E10E-CE75-443D-A52A-A38B547BAEA2}"/>
          </ac:spMkLst>
        </pc:spChg>
      </pc:sldChg>
      <pc:sldChg chg="modSp add">
        <pc:chgData name="Matthew Wheeler" userId="9123b652184e0586" providerId="LiveId" clId="{2D7DF7C1-A23B-47E2-8875-D05A5F942002}" dt="2018-09-20T10:47:19.313" v="8670" actId="20577"/>
        <pc:sldMkLst>
          <pc:docMk/>
          <pc:sldMk cId="2288996935" sldId="303"/>
        </pc:sldMkLst>
        <pc:spChg chg="mod">
          <ac:chgData name="Matthew Wheeler" userId="9123b652184e0586" providerId="LiveId" clId="{2D7DF7C1-A23B-47E2-8875-D05A5F942002}" dt="2018-09-10T00:34:12.765" v="7093" actId="207"/>
          <ac:spMkLst>
            <pc:docMk/>
            <pc:sldMk cId="2288996935" sldId="303"/>
            <ac:spMk id="2" creationId="{370A4840-334F-4123-8841-6B74CA0EC913}"/>
          </ac:spMkLst>
        </pc:spChg>
        <pc:spChg chg="mod">
          <ac:chgData name="Matthew Wheeler" userId="9123b652184e0586" providerId="LiveId" clId="{2D7DF7C1-A23B-47E2-8875-D05A5F942002}" dt="2018-09-20T10:47:19.313" v="8670" actId="20577"/>
          <ac:spMkLst>
            <pc:docMk/>
            <pc:sldMk cId="2288996935" sldId="303"/>
            <ac:spMk id="3" creationId="{77504E1E-0837-4894-A229-51525DBC722F}"/>
          </ac:spMkLst>
        </pc:spChg>
      </pc:sldChg>
      <pc:sldChg chg="modSp add">
        <pc:chgData name="Matthew Wheeler" userId="9123b652184e0586" providerId="LiveId" clId="{2D7DF7C1-A23B-47E2-8875-D05A5F942002}" dt="2018-10-08T11:57:31.070" v="11239" actId="20577"/>
        <pc:sldMkLst>
          <pc:docMk/>
          <pc:sldMk cId="2182953635" sldId="304"/>
        </pc:sldMkLst>
        <pc:spChg chg="mod">
          <ac:chgData name="Matthew Wheeler" userId="9123b652184e0586" providerId="LiveId" clId="{2D7DF7C1-A23B-47E2-8875-D05A5F942002}" dt="2018-09-10T00:44:08.524" v="7126" actId="207"/>
          <ac:spMkLst>
            <pc:docMk/>
            <pc:sldMk cId="2182953635" sldId="304"/>
            <ac:spMk id="2" creationId="{9366A54E-4A1D-404D-AEC4-54568258ECDC}"/>
          </ac:spMkLst>
        </pc:spChg>
        <pc:spChg chg="mod">
          <ac:chgData name="Matthew Wheeler" userId="9123b652184e0586" providerId="LiveId" clId="{2D7DF7C1-A23B-47E2-8875-D05A5F942002}" dt="2018-10-08T11:57:31.070" v="11239" actId="20577"/>
          <ac:spMkLst>
            <pc:docMk/>
            <pc:sldMk cId="2182953635" sldId="304"/>
            <ac:spMk id="3" creationId="{2829D104-5096-4604-A77E-4251495749E6}"/>
          </ac:spMkLst>
        </pc:spChg>
      </pc:sldChg>
      <pc:sldChg chg="delSp modSp add modAnim">
        <pc:chgData name="Matthew Wheeler" userId="9123b652184e0586" providerId="LiveId" clId="{2D7DF7C1-A23B-47E2-8875-D05A5F942002}" dt="2018-09-20T00:09:15.309" v="7402" actId="207"/>
        <pc:sldMkLst>
          <pc:docMk/>
          <pc:sldMk cId="2922882667" sldId="305"/>
        </pc:sldMkLst>
        <pc:spChg chg="del">
          <ac:chgData name="Matthew Wheeler" userId="9123b652184e0586" providerId="LiveId" clId="{2D7DF7C1-A23B-47E2-8875-D05A5F942002}" dt="2018-09-20T00:06:52.140" v="7130" actId="478"/>
          <ac:spMkLst>
            <pc:docMk/>
            <pc:sldMk cId="2922882667" sldId="305"/>
            <ac:spMk id="2" creationId="{5B2E18C9-CC64-4240-A610-66EAE685D061}"/>
          </ac:spMkLst>
        </pc:spChg>
        <pc:spChg chg="mod">
          <ac:chgData name="Matthew Wheeler" userId="9123b652184e0586" providerId="LiveId" clId="{2D7DF7C1-A23B-47E2-8875-D05A5F942002}" dt="2018-09-20T00:09:15.309" v="7402" actId="207"/>
          <ac:spMkLst>
            <pc:docMk/>
            <pc:sldMk cId="2922882667" sldId="305"/>
            <ac:spMk id="3" creationId="{D306C0AD-74D5-4D02-B13D-165F9E9382D0}"/>
          </ac:spMkLst>
        </pc:spChg>
      </pc:sldChg>
      <pc:sldChg chg="delSp modSp add ord">
        <pc:chgData name="Matthew Wheeler" userId="9123b652184e0586" providerId="LiveId" clId="{2D7DF7C1-A23B-47E2-8875-D05A5F942002}" dt="2018-10-08T12:54:05.652" v="12956" actId="20577"/>
        <pc:sldMkLst>
          <pc:docMk/>
          <pc:sldMk cId="2052984507" sldId="306"/>
        </pc:sldMkLst>
        <pc:spChg chg="del mod">
          <ac:chgData name="Matthew Wheeler" userId="9123b652184e0586" providerId="LiveId" clId="{2D7DF7C1-A23B-47E2-8875-D05A5F942002}" dt="2018-09-20T00:32:44.315" v="7756" actId="478"/>
          <ac:spMkLst>
            <pc:docMk/>
            <pc:sldMk cId="2052984507" sldId="306"/>
            <ac:spMk id="2" creationId="{DFCBA06E-ED7B-446D-A58A-71BE903EBFD7}"/>
          </ac:spMkLst>
        </pc:spChg>
        <pc:spChg chg="mod">
          <ac:chgData name="Matthew Wheeler" userId="9123b652184e0586" providerId="LiveId" clId="{2D7DF7C1-A23B-47E2-8875-D05A5F942002}" dt="2018-10-08T12:54:05.652" v="12956" actId="20577"/>
          <ac:spMkLst>
            <pc:docMk/>
            <pc:sldMk cId="2052984507" sldId="306"/>
            <ac:spMk id="3" creationId="{46F5E572-4222-42CC-89B1-FDBE29FABC67}"/>
          </ac:spMkLst>
        </pc:spChg>
      </pc:sldChg>
      <pc:sldChg chg="addSp delSp modSp add">
        <pc:chgData name="Matthew Wheeler" userId="9123b652184e0586" providerId="LiveId" clId="{2D7DF7C1-A23B-47E2-8875-D05A5F942002}" dt="2018-09-20T01:09:02.411" v="8162" actId="207"/>
        <pc:sldMkLst>
          <pc:docMk/>
          <pc:sldMk cId="105629504" sldId="307"/>
        </pc:sldMkLst>
        <pc:spChg chg="del">
          <ac:chgData name="Matthew Wheeler" userId="9123b652184e0586" providerId="LiveId" clId="{2D7DF7C1-A23B-47E2-8875-D05A5F942002}" dt="2018-09-20T01:01:11.777" v="8103" actId="478"/>
          <ac:spMkLst>
            <pc:docMk/>
            <pc:sldMk cId="105629504" sldId="307"/>
            <ac:spMk id="2" creationId="{868A5D58-0326-4BAF-9995-FE4A63A1C699}"/>
          </ac:spMkLst>
        </pc:spChg>
        <pc:spChg chg="del">
          <ac:chgData name="Matthew Wheeler" userId="9123b652184e0586" providerId="LiveId" clId="{2D7DF7C1-A23B-47E2-8875-D05A5F942002}" dt="2018-09-20T01:01:15.120" v="8104" actId="478"/>
          <ac:spMkLst>
            <pc:docMk/>
            <pc:sldMk cId="105629504" sldId="307"/>
            <ac:spMk id="3" creationId="{053AC150-3A57-47D4-B13A-68647877248F}"/>
          </ac:spMkLst>
        </pc:spChg>
        <pc:spChg chg="add mod">
          <ac:chgData name="Matthew Wheeler" userId="9123b652184e0586" providerId="LiveId" clId="{2D7DF7C1-A23B-47E2-8875-D05A5F942002}" dt="2018-09-20T01:07:45.426" v="8153" actId="207"/>
          <ac:spMkLst>
            <pc:docMk/>
            <pc:sldMk cId="105629504" sldId="307"/>
            <ac:spMk id="5" creationId="{75890B6A-C8BF-48B9-BAED-B1369177585F}"/>
          </ac:spMkLst>
        </pc:spChg>
        <pc:spChg chg="add mod">
          <ac:chgData name="Matthew Wheeler" userId="9123b652184e0586" providerId="LiveId" clId="{2D7DF7C1-A23B-47E2-8875-D05A5F942002}" dt="2018-09-20T01:08:36.204" v="8157" actId="207"/>
          <ac:spMkLst>
            <pc:docMk/>
            <pc:sldMk cId="105629504" sldId="307"/>
            <ac:spMk id="6" creationId="{22A49FD8-CF93-40FB-8805-F5C21CB7C8C3}"/>
          </ac:spMkLst>
        </pc:spChg>
        <pc:spChg chg="add mod">
          <ac:chgData name="Matthew Wheeler" userId="9123b652184e0586" providerId="LiveId" clId="{2D7DF7C1-A23B-47E2-8875-D05A5F942002}" dt="2018-09-20T01:09:02.411" v="8162" actId="207"/>
          <ac:spMkLst>
            <pc:docMk/>
            <pc:sldMk cId="105629504" sldId="307"/>
            <ac:spMk id="7" creationId="{AFA2AA9A-ABF2-4A85-B981-D1C2BD385C3D}"/>
          </ac:spMkLst>
        </pc:spChg>
        <pc:picChg chg="add mod">
          <ac:chgData name="Matthew Wheeler" userId="9123b652184e0586" providerId="LiveId" clId="{2D7DF7C1-A23B-47E2-8875-D05A5F942002}" dt="2018-09-20T01:01:41.847" v="8111" actId="1076"/>
          <ac:picMkLst>
            <pc:docMk/>
            <pc:sldMk cId="105629504" sldId="307"/>
            <ac:picMk id="4" creationId="{6F6487AB-6EAE-4B6F-915D-4C9967B1C93B}"/>
          </ac:picMkLst>
        </pc:picChg>
      </pc:sldChg>
      <pc:sldChg chg="addSp delSp modSp add modAnim">
        <pc:chgData name="Matthew Wheeler" userId="9123b652184e0586" providerId="LiveId" clId="{2D7DF7C1-A23B-47E2-8875-D05A5F942002}" dt="2018-10-08T12:22:35.302" v="11620"/>
        <pc:sldMkLst>
          <pc:docMk/>
          <pc:sldMk cId="2465019227" sldId="308"/>
        </pc:sldMkLst>
        <pc:spChg chg="del mod">
          <ac:chgData name="Matthew Wheeler" userId="9123b652184e0586" providerId="LiveId" clId="{2D7DF7C1-A23B-47E2-8875-D05A5F942002}" dt="2018-10-08T11:57:56.285" v="11240" actId="478"/>
          <ac:spMkLst>
            <pc:docMk/>
            <pc:sldMk cId="2465019227" sldId="308"/>
            <ac:spMk id="2" creationId="{B12D5EC1-3992-4FD0-96E8-02EAE3CCDCB2}"/>
          </ac:spMkLst>
        </pc:spChg>
        <pc:spChg chg="del">
          <ac:chgData name="Matthew Wheeler" userId="9123b652184e0586" providerId="LiveId" clId="{2D7DF7C1-A23B-47E2-8875-D05A5F942002}" dt="2018-10-08T11:58:05.085" v="11242" actId="478"/>
          <ac:spMkLst>
            <pc:docMk/>
            <pc:sldMk cId="2465019227" sldId="308"/>
            <ac:spMk id="3" creationId="{E857723A-26D2-45B2-B101-08C49C5CE50F}"/>
          </ac:spMkLst>
        </pc:spChg>
        <pc:spChg chg="add del mod">
          <ac:chgData name="Matthew Wheeler" userId="9123b652184e0586" providerId="LiveId" clId="{2D7DF7C1-A23B-47E2-8875-D05A5F942002}" dt="2018-10-08T11:58:01.336" v="11241" actId="478"/>
          <ac:spMkLst>
            <pc:docMk/>
            <pc:sldMk cId="2465019227" sldId="308"/>
            <ac:spMk id="5" creationId="{DEAE7408-8235-4E42-BD9C-C7E36BE1A267}"/>
          </ac:spMkLst>
        </pc:spChg>
        <pc:spChg chg="add mod">
          <ac:chgData name="Matthew Wheeler" userId="9123b652184e0586" providerId="LiveId" clId="{2D7DF7C1-A23B-47E2-8875-D05A5F942002}" dt="2018-10-08T12:06:30.936" v="11316" actId="1076"/>
          <ac:spMkLst>
            <pc:docMk/>
            <pc:sldMk cId="2465019227" sldId="308"/>
            <ac:spMk id="7" creationId="{00815737-62BA-4E09-B652-4A5138CB864B}"/>
          </ac:spMkLst>
        </pc:spChg>
        <pc:spChg chg="add mod">
          <ac:chgData name="Matthew Wheeler" userId="9123b652184e0586" providerId="LiveId" clId="{2D7DF7C1-A23B-47E2-8875-D05A5F942002}" dt="2018-10-08T12:03:52.649" v="11255" actId="207"/>
          <ac:spMkLst>
            <pc:docMk/>
            <pc:sldMk cId="2465019227" sldId="308"/>
            <ac:spMk id="8" creationId="{73299783-866A-4FEF-AD90-93E19C5F5D27}"/>
          </ac:spMkLst>
        </pc:spChg>
        <pc:spChg chg="add mod">
          <ac:chgData name="Matthew Wheeler" userId="9123b652184e0586" providerId="LiveId" clId="{2D7DF7C1-A23B-47E2-8875-D05A5F942002}" dt="2018-10-08T12:04:30.403" v="11292" actId="1076"/>
          <ac:spMkLst>
            <pc:docMk/>
            <pc:sldMk cId="2465019227" sldId="308"/>
            <ac:spMk id="9" creationId="{23F5A4B0-2612-4B67-AD69-645EF7FCD0AE}"/>
          </ac:spMkLst>
        </pc:spChg>
        <pc:spChg chg="add mod">
          <ac:chgData name="Matthew Wheeler" userId="9123b652184e0586" providerId="LiveId" clId="{2D7DF7C1-A23B-47E2-8875-D05A5F942002}" dt="2018-10-08T12:06:04.536" v="11299" actId="14100"/>
          <ac:spMkLst>
            <pc:docMk/>
            <pc:sldMk cId="2465019227" sldId="308"/>
            <ac:spMk id="10" creationId="{1F03A1DD-D5D7-4E1C-89EF-DD5940141714}"/>
          </ac:spMkLst>
        </pc:spChg>
        <pc:spChg chg="add mod">
          <ac:chgData name="Matthew Wheeler" userId="9123b652184e0586" providerId="LiveId" clId="{2D7DF7C1-A23B-47E2-8875-D05A5F942002}" dt="2018-10-08T12:06:49.619" v="11368" actId="20577"/>
          <ac:spMkLst>
            <pc:docMk/>
            <pc:sldMk cId="2465019227" sldId="308"/>
            <ac:spMk id="11" creationId="{83A1CC74-5ABF-4289-932E-710F5B8C8F23}"/>
          </ac:spMkLst>
        </pc:spChg>
        <pc:spChg chg="add mod">
          <ac:chgData name="Matthew Wheeler" userId="9123b652184e0586" providerId="LiveId" clId="{2D7DF7C1-A23B-47E2-8875-D05A5F942002}" dt="2018-10-08T12:22:29.997" v="11619" actId="255"/>
          <ac:spMkLst>
            <pc:docMk/>
            <pc:sldMk cId="2465019227" sldId="308"/>
            <ac:spMk id="12" creationId="{7272C85E-0B0E-4E25-924D-E8444CF480A4}"/>
          </ac:spMkLst>
        </pc:spChg>
        <pc:picChg chg="add mod">
          <ac:chgData name="Matthew Wheeler" userId="9123b652184e0586" providerId="LiveId" clId="{2D7DF7C1-A23B-47E2-8875-D05A5F942002}" dt="2018-10-08T12:04:27.403" v="11291" actId="1076"/>
          <ac:picMkLst>
            <pc:docMk/>
            <pc:sldMk cId="2465019227" sldId="308"/>
            <ac:picMk id="6" creationId="{8D1E4C29-85DA-4265-80CA-A5099894C6E4}"/>
          </ac:picMkLst>
        </pc:picChg>
      </pc:sldChg>
      <pc:sldChg chg="addSp delSp modSp add">
        <pc:chgData name="Matthew Wheeler" userId="9123b652184e0586" providerId="LiveId" clId="{2D7DF7C1-A23B-47E2-8875-D05A5F942002}" dt="2018-09-20T01:32:15.075" v="8322" actId="14100"/>
        <pc:sldMkLst>
          <pc:docMk/>
          <pc:sldMk cId="3947748347" sldId="309"/>
        </pc:sldMkLst>
        <pc:spChg chg="del">
          <ac:chgData name="Matthew Wheeler" userId="9123b652184e0586" providerId="LiveId" clId="{2D7DF7C1-A23B-47E2-8875-D05A5F942002}" dt="2018-09-20T01:06:17.262" v="8143" actId="478"/>
          <ac:spMkLst>
            <pc:docMk/>
            <pc:sldMk cId="3947748347" sldId="309"/>
            <ac:spMk id="2" creationId="{15A62BDD-629B-4B4B-842A-302373FDA914}"/>
          </ac:spMkLst>
        </pc:spChg>
        <pc:spChg chg="del">
          <ac:chgData name="Matthew Wheeler" userId="9123b652184e0586" providerId="LiveId" clId="{2D7DF7C1-A23B-47E2-8875-D05A5F942002}" dt="2018-09-20T01:06:20.451" v="8144" actId="478"/>
          <ac:spMkLst>
            <pc:docMk/>
            <pc:sldMk cId="3947748347" sldId="309"/>
            <ac:spMk id="3" creationId="{AA721440-9882-4446-B776-E3E3AD2C1078}"/>
          </ac:spMkLst>
        </pc:spChg>
        <pc:picChg chg="add mod">
          <ac:chgData name="Matthew Wheeler" userId="9123b652184e0586" providerId="LiveId" clId="{2D7DF7C1-A23B-47E2-8875-D05A5F942002}" dt="2018-09-20T01:32:15.075" v="8322" actId="14100"/>
          <ac:picMkLst>
            <pc:docMk/>
            <pc:sldMk cId="3947748347" sldId="309"/>
            <ac:picMk id="4" creationId="{B92D86C5-3200-4A34-8AD1-6F011EF4BC97}"/>
          </ac:picMkLst>
        </pc:picChg>
      </pc:sldChg>
      <pc:sldChg chg="addSp delSp modSp add">
        <pc:chgData name="Matthew Wheeler" userId="9123b652184e0586" providerId="LiveId" clId="{2D7DF7C1-A23B-47E2-8875-D05A5F942002}" dt="2018-09-20T01:32:00.541" v="8321" actId="1076"/>
        <pc:sldMkLst>
          <pc:docMk/>
          <pc:sldMk cId="1291527806" sldId="310"/>
        </pc:sldMkLst>
        <pc:spChg chg="mod">
          <ac:chgData name="Matthew Wheeler" userId="9123b652184e0586" providerId="LiveId" clId="{2D7DF7C1-A23B-47E2-8875-D05A5F942002}" dt="2018-09-20T01:26:00.498" v="8227" actId="20577"/>
          <ac:spMkLst>
            <pc:docMk/>
            <pc:sldMk cId="1291527806" sldId="310"/>
            <ac:spMk id="2" creationId="{BEF80E08-649C-4741-BAB3-2B2716DE4508}"/>
          </ac:spMkLst>
        </pc:spChg>
        <pc:spChg chg="del">
          <ac:chgData name="Matthew Wheeler" userId="9123b652184e0586" providerId="LiveId" clId="{2D7DF7C1-A23B-47E2-8875-D05A5F942002}" dt="2018-09-20T01:26:03.025" v="8228" actId="478"/>
          <ac:spMkLst>
            <pc:docMk/>
            <pc:sldMk cId="1291527806" sldId="310"/>
            <ac:spMk id="3" creationId="{85CF1839-65E7-41C0-A1E6-E1DFFA1BF960}"/>
          </ac:spMkLst>
        </pc:spChg>
        <pc:graphicFrameChg chg="add del mod">
          <ac:chgData name="Matthew Wheeler" userId="9123b652184e0586" providerId="LiveId" clId="{2D7DF7C1-A23B-47E2-8875-D05A5F942002}" dt="2018-09-20T01:26:27.655" v="8230" actId="3680"/>
          <ac:graphicFrameMkLst>
            <pc:docMk/>
            <pc:sldMk cId="1291527806" sldId="310"/>
            <ac:graphicFrameMk id="4" creationId="{0D62B270-8667-481F-ACF2-2B01683A19FE}"/>
          </ac:graphicFrameMkLst>
        </pc:graphicFrameChg>
        <pc:graphicFrameChg chg="add mod modGraphic">
          <ac:chgData name="Matthew Wheeler" userId="9123b652184e0586" providerId="LiveId" clId="{2D7DF7C1-A23B-47E2-8875-D05A5F942002}" dt="2018-09-20T01:32:00.541" v="8321" actId="1076"/>
          <ac:graphicFrameMkLst>
            <pc:docMk/>
            <pc:sldMk cId="1291527806" sldId="310"/>
            <ac:graphicFrameMk id="5" creationId="{B456D216-FEFF-48C9-A904-FF43C23612D1}"/>
          </ac:graphicFrameMkLst>
        </pc:graphicFrameChg>
      </pc:sldChg>
      <pc:sldChg chg="addSp delSp modSp add">
        <pc:chgData name="Matthew Wheeler" userId="9123b652184e0586" providerId="LiveId" clId="{2D7DF7C1-A23B-47E2-8875-D05A5F942002}" dt="2018-10-08T12:18:56.585" v="11511" actId="1076"/>
        <pc:sldMkLst>
          <pc:docMk/>
          <pc:sldMk cId="3312343769" sldId="311"/>
        </pc:sldMkLst>
        <pc:spChg chg="mod">
          <ac:chgData name="Matthew Wheeler" userId="9123b652184e0586" providerId="LiveId" clId="{2D7DF7C1-A23B-47E2-8875-D05A5F942002}" dt="2018-09-20T01:32:36.487" v="8334" actId="20577"/>
          <ac:spMkLst>
            <pc:docMk/>
            <pc:sldMk cId="3312343769" sldId="311"/>
            <ac:spMk id="2" creationId="{109BB660-4A6B-42EF-A9DA-ACAAD3D5BCBA}"/>
          </ac:spMkLst>
        </pc:spChg>
        <pc:spChg chg="del">
          <ac:chgData name="Matthew Wheeler" userId="9123b652184e0586" providerId="LiveId" clId="{2D7DF7C1-A23B-47E2-8875-D05A5F942002}" dt="2018-09-20T01:32:40.832" v="8335" actId="478"/>
          <ac:spMkLst>
            <pc:docMk/>
            <pc:sldMk cId="3312343769" sldId="311"/>
            <ac:spMk id="3" creationId="{B2238C16-C9C4-4202-BB99-815CAA290E55}"/>
          </ac:spMkLst>
        </pc:spChg>
        <pc:spChg chg="add mod">
          <ac:chgData name="Matthew Wheeler" userId="9123b652184e0586" providerId="LiveId" clId="{2D7DF7C1-A23B-47E2-8875-D05A5F942002}" dt="2018-10-08T12:18:56.585" v="11511" actId="1076"/>
          <ac:spMkLst>
            <pc:docMk/>
            <pc:sldMk cId="3312343769" sldId="311"/>
            <ac:spMk id="7" creationId="{4E6A2CAB-041C-4138-AA33-77ADE91F932F}"/>
          </ac:spMkLst>
        </pc:spChg>
        <pc:spChg chg="add del mod">
          <ac:chgData name="Matthew Wheeler" userId="9123b652184e0586" providerId="LiveId" clId="{2D7DF7C1-A23B-47E2-8875-D05A5F942002}" dt="2018-10-08T12:18:30.883" v="11505" actId="478"/>
          <ac:spMkLst>
            <pc:docMk/>
            <pc:sldMk cId="3312343769" sldId="311"/>
            <ac:spMk id="8" creationId="{87C3A039-3938-4310-8D0F-9ACC509F60F9}"/>
          </ac:spMkLst>
        </pc:spChg>
        <pc:picChg chg="add mod ord">
          <ac:chgData name="Matthew Wheeler" userId="9123b652184e0586" providerId="LiveId" clId="{2D7DF7C1-A23B-47E2-8875-D05A5F942002}" dt="2018-10-08T12:18:51.285" v="11510" actId="1076"/>
          <ac:picMkLst>
            <pc:docMk/>
            <pc:sldMk cId="3312343769" sldId="311"/>
            <ac:picMk id="3" creationId="{D2613B3A-F7F1-4D74-B535-57B3C5DD959F}"/>
          </ac:picMkLst>
        </pc:picChg>
        <pc:picChg chg="add del mod">
          <ac:chgData name="Matthew Wheeler" userId="9123b652184e0586" providerId="LiveId" clId="{2D7DF7C1-A23B-47E2-8875-D05A5F942002}" dt="2018-10-08T12:18:15.166" v="11501" actId="478"/>
          <ac:picMkLst>
            <pc:docMk/>
            <pc:sldMk cId="3312343769" sldId="311"/>
            <ac:picMk id="4" creationId="{3872109B-DE30-4F7B-B8EE-CD2619946442}"/>
          </ac:picMkLst>
        </pc:picChg>
        <pc:cxnChg chg="add mod">
          <ac:chgData name="Matthew Wheeler" userId="9123b652184e0586" providerId="LiveId" clId="{2D7DF7C1-A23B-47E2-8875-D05A5F942002}" dt="2018-09-20T01:43:13.812" v="8360" actId="1076"/>
          <ac:cxnSpMkLst>
            <pc:docMk/>
            <pc:sldMk cId="3312343769" sldId="311"/>
            <ac:cxnSpMk id="6" creationId="{E3973305-7621-4AB2-A0C2-92E9CFE6EAA7}"/>
          </ac:cxnSpMkLst>
        </pc:cxnChg>
      </pc:sldChg>
      <pc:sldChg chg="addSp delSp modSp add ord delAnim modAnim">
        <pc:chgData name="Matthew Wheeler" userId="9123b652184e0586" providerId="LiveId" clId="{2D7DF7C1-A23B-47E2-8875-D05A5F942002}" dt="2018-10-08T11:38:50.918" v="10704" actId="6549"/>
        <pc:sldMkLst>
          <pc:docMk/>
          <pc:sldMk cId="3853880758" sldId="312"/>
        </pc:sldMkLst>
        <pc:spChg chg="del mod">
          <ac:chgData name="Matthew Wheeler" userId="9123b652184e0586" providerId="LiveId" clId="{2D7DF7C1-A23B-47E2-8875-D05A5F942002}" dt="2018-09-30T20:34:24.076" v="9568"/>
          <ac:spMkLst>
            <pc:docMk/>
            <pc:sldMk cId="3853880758" sldId="312"/>
            <ac:spMk id="2" creationId="{1D429D7B-3057-4EC4-ABD9-EECE3379E7EF}"/>
          </ac:spMkLst>
        </pc:spChg>
        <pc:spChg chg="mod">
          <ac:chgData name="Matthew Wheeler" userId="9123b652184e0586" providerId="LiveId" clId="{2D7DF7C1-A23B-47E2-8875-D05A5F942002}" dt="2018-10-08T11:38:50.918" v="10704" actId="6549"/>
          <ac:spMkLst>
            <pc:docMk/>
            <pc:sldMk cId="3853880758" sldId="312"/>
            <ac:spMk id="3" creationId="{9D853AC7-4B2D-46BB-8BBB-FAB7E8383FF0}"/>
          </ac:spMkLst>
        </pc:spChg>
        <pc:spChg chg="add del mod">
          <ac:chgData name="Matthew Wheeler" userId="9123b652184e0586" providerId="LiveId" clId="{2D7DF7C1-A23B-47E2-8875-D05A5F942002}" dt="2018-09-30T20:34:28.116" v="9570" actId="478"/>
          <ac:spMkLst>
            <pc:docMk/>
            <pc:sldMk cId="3853880758" sldId="312"/>
            <ac:spMk id="4" creationId="{7FD0D69A-CC18-4254-B62E-7813B639C002}"/>
          </ac:spMkLst>
        </pc:spChg>
        <pc:spChg chg="add mod">
          <ac:chgData name="Matthew Wheeler" userId="9123b652184e0586" providerId="LiveId" clId="{2D7DF7C1-A23B-47E2-8875-D05A5F942002}" dt="2018-09-30T20:39:10.556" v="9587" actId="1076"/>
          <ac:spMkLst>
            <pc:docMk/>
            <pc:sldMk cId="3853880758" sldId="312"/>
            <ac:spMk id="5" creationId="{7A3DB764-D41F-4B68-87DE-6D9AF8FA8343}"/>
          </ac:spMkLst>
        </pc:spChg>
        <pc:spChg chg="add del">
          <ac:chgData name="Matthew Wheeler" userId="9123b652184e0586" providerId="LiveId" clId="{2D7DF7C1-A23B-47E2-8875-D05A5F942002}" dt="2018-09-30T21:24:32.958" v="10700"/>
          <ac:spMkLst>
            <pc:docMk/>
            <pc:sldMk cId="3853880758" sldId="312"/>
            <ac:spMk id="6" creationId="{3B1283BA-A5EA-4BC2-89EC-9D9CDDE21C18}"/>
          </ac:spMkLst>
        </pc:spChg>
        <pc:picChg chg="add del mod">
          <ac:chgData name="Matthew Wheeler" userId="9123b652184e0586" providerId="LiveId" clId="{2D7DF7C1-A23B-47E2-8875-D05A5F942002}" dt="2018-09-30T21:24:01.195" v="10698" actId="478"/>
          <ac:picMkLst>
            <pc:docMk/>
            <pc:sldMk cId="3853880758" sldId="312"/>
            <ac:picMk id="2050" creationId="{04272CB6-68F3-4965-9E6B-B0F496431256}"/>
          </ac:picMkLst>
        </pc:picChg>
        <pc:picChg chg="add mod">
          <ac:chgData name="Matthew Wheeler" userId="9123b652184e0586" providerId="LiveId" clId="{2D7DF7C1-A23B-47E2-8875-D05A5F942002}" dt="2018-09-30T21:24:52.557" v="10702" actId="1076"/>
          <ac:picMkLst>
            <pc:docMk/>
            <pc:sldMk cId="3853880758" sldId="312"/>
            <ac:picMk id="2054" creationId="{AE574610-3012-4C98-88B5-344BF598851E}"/>
          </ac:picMkLst>
        </pc:picChg>
      </pc:sldChg>
      <pc:sldChg chg="addSp delSp modSp add">
        <pc:chgData name="Matthew Wheeler" userId="9123b652184e0586" providerId="LiveId" clId="{2D7DF7C1-A23B-47E2-8875-D05A5F942002}" dt="2018-09-30T20:38:44.064" v="9585" actId="1076"/>
        <pc:sldMkLst>
          <pc:docMk/>
          <pc:sldMk cId="2620302779" sldId="313"/>
        </pc:sldMkLst>
        <pc:spChg chg="del">
          <ac:chgData name="Matthew Wheeler" userId="9123b652184e0586" providerId="LiveId" clId="{2D7DF7C1-A23B-47E2-8875-D05A5F942002}" dt="2018-09-30T20:34:15.661" v="9565" actId="478"/>
          <ac:spMkLst>
            <pc:docMk/>
            <pc:sldMk cId="2620302779" sldId="313"/>
            <ac:spMk id="2" creationId="{D47991BE-E075-4FDD-B492-F34597A143A6}"/>
          </ac:spMkLst>
        </pc:spChg>
        <pc:spChg chg="del mod">
          <ac:chgData name="Matthew Wheeler" userId="9123b652184e0586" providerId="LiveId" clId="{2D7DF7C1-A23B-47E2-8875-D05A5F942002}" dt="2018-09-30T20:34:46.622" v="9574" actId="478"/>
          <ac:spMkLst>
            <pc:docMk/>
            <pc:sldMk cId="2620302779" sldId="313"/>
            <ac:spMk id="3" creationId="{51C71582-E405-431D-B516-F80A0B03F77A}"/>
          </ac:spMkLst>
        </pc:spChg>
        <pc:spChg chg="add del">
          <ac:chgData name="Matthew Wheeler" userId="9123b652184e0586" providerId="LiveId" clId="{2D7DF7C1-A23B-47E2-8875-D05A5F942002}" dt="2018-09-30T20:34:18.332" v="9567"/>
          <ac:spMkLst>
            <pc:docMk/>
            <pc:sldMk cId="2620302779" sldId="313"/>
            <ac:spMk id="4" creationId="{611CA0FB-D238-4D0D-A4D9-D9654C57835B}"/>
          </ac:spMkLst>
        </pc:spChg>
        <pc:spChg chg="add mod">
          <ac:chgData name="Matthew Wheeler" userId="9123b652184e0586" providerId="LiveId" clId="{2D7DF7C1-A23B-47E2-8875-D05A5F942002}" dt="2018-09-30T20:38:36.958" v="9582" actId="1076"/>
          <ac:spMkLst>
            <pc:docMk/>
            <pc:sldMk cId="2620302779" sldId="313"/>
            <ac:spMk id="5" creationId="{2152E1AC-24B7-46C7-A213-B7E609CD2FE9}"/>
          </ac:spMkLst>
        </pc:spChg>
        <pc:picChg chg="add mod">
          <ac:chgData name="Matthew Wheeler" userId="9123b652184e0586" providerId="LiveId" clId="{2D7DF7C1-A23B-47E2-8875-D05A5F942002}" dt="2018-09-30T20:38:44.064" v="9585" actId="1076"/>
          <ac:picMkLst>
            <pc:docMk/>
            <pc:sldMk cId="2620302779" sldId="313"/>
            <ac:picMk id="6" creationId="{3F44C73E-8F82-4261-BAB4-E82C549B5A66}"/>
          </ac:picMkLst>
        </pc:picChg>
      </pc:sldChg>
      <pc:sldChg chg="addSp delSp modSp add modAnim">
        <pc:chgData name="Matthew Wheeler" userId="9123b652184e0586" providerId="LiveId" clId="{2D7DF7C1-A23B-47E2-8875-D05A5F942002}" dt="2018-09-30T21:00:13.606" v="9834"/>
        <pc:sldMkLst>
          <pc:docMk/>
          <pc:sldMk cId="250641496" sldId="314"/>
        </pc:sldMkLst>
        <pc:spChg chg="del">
          <ac:chgData name="Matthew Wheeler" userId="9123b652184e0586" providerId="LiveId" clId="{2D7DF7C1-A23B-47E2-8875-D05A5F942002}" dt="2018-09-30T20:39:21.004" v="9588" actId="478"/>
          <ac:spMkLst>
            <pc:docMk/>
            <pc:sldMk cId="250641496" sldId="314"/>
            <ac:spMk id="2" creationId="{BD3FFDEA-3CF3-4A1D-867F-A8FF51F0A7D9}"/>
          </ac:spMkLst>
        </pc:spChg>
        <pc:spChg chg="del">
          <ac:chgData name="Matthew Wheeler" userId="9123b652184e0586" providerId="LiveId" clId="{2D7DF7C1-A23B-47E2-8875-D05A5F942002}" dt="2018-09-30T20:42:40.538" v="9591" actId="478"/>
          <ac:spMkLst>
            <pc:docMk/>
            <pc:sldMk cId="250641496" sldId="314"/>
            <ac:spMk id="3" creationId="{A5A998D7-07FE-4F42-8E96-D932A9D50BF0}"/>
          </ac:spMkLst>
        </pc:spChg>
        <pc:spChg chg="add mod">
          <ac:chgData name="Matthew Wheeler" userId="9123b652184e0586" providerId="LiveId" clId="{2D7DF7C1-A23B-47E2-8875-D05A5F942002}" dt="2018-09-30T20:39:24.868" v="9590" actId="1076"/>
          <ac:spMkLst>
            <pc:docMk/>
            <pc:sldMk cId="250641496" sldId="314"/>
            <ac:spMk id="4" creationId="{5BC66F14-0180-44C0-9FA9-AA72B67B6530}"/>
          </ac:spMkLst>
        </pc:spChg>
        <pc:spChg chg="add mod">
          <ac:chgData name="Matthew Wheeler" userId="9123b652184e0586" providerId="LiveId" clId="{2D7DF7C1-A23B-47E2-8875-D05A5F942002}" dt="2018-09-30T20:56:07.160" v="9648" actId="113"/>
          <ac:spMkLst>
            <pc:docMk/>
            <pc:sldMk cId="250641496" sldId="314"/>
            <ac:spMk id="7" creationId="{913E001F-9C9A-46D2-9F48-AE0D844A7BA3}"/>
          </ac:spMkLst>
        </pc:spChg>
        <pc:spChg chg="add mod">
          <ac:chgData name="Matthew Wheeler" userId="9123b652184e0586" providerId="LiveId" clId="{2D7DF7C1-A23B-47E2-8875-D05A5F942002}" dt="2018-09-30T20:56:03.193" v="9647" actId="113"/>
          <ac:spMkLst>
            <pc:docMk/>
            <pc:sldMk cId="250641496" sldId="314"/>
            <ac:spMk id="8" creationId="{711499D6-0304-4E0C-BEA7-EE8E8C67422B}"/>
          </ac:spMkLst>
        </pc:spChg>
        <pc:spChg chg="add mod">
          <ac:chgData name="Matthew Wheeler" userId="9123b652184e0586" providerId="LiveId" clId="{2D7DF7C1-A23B-47E2-8875-D05A5F942002}" dt="2018-09-30T20:58:27.302" v="9785" actId="1076"/>
          <ac:spMkLst>
            <pc:docMk/>
            <pc:sldMk cId="250641496" sldId="314"/>
            <ac:spMk id="9" creationId="{69096676-E928-44C1-A228-2079E3F20EAB}"/>
          </ac:spMkLst>
        </pc:spChg>
        <pc:spChg chg="add mod">
          <ac:chgData name="Matthew Wheeler" userId="9123b652184e0586" providerId="LiveId" clId="{2D7DF7C1-A23B-47E2-8875-D05A5F942002}" dt="2018-09-30T20:59:05.519" v="9830" actId="1076"/>
          <ac:spMkLst>
            <pc:docMk/>
            <pc:sldMk cId="250641496" sldId="314"/>
            <ac:spMk id="10" creationId="{E72D927B-5EB3-404F-ABA6-D8D6D89FC4D5}"/>
          </ac:spMkLst>
        </pc:spChg>
        <pc:picChg chg="add mod">
          <ac:chgData name="Matthew Wheeler" userId="9123b652184e0586" providerId="LiveId" clId="{2D7DF7C1-A23B-47E2-8875-D05A5F942002}" dt="2018-09-30T20:56:10.768" v="9649" actId="1076"/>
          <ac:picMkLst>
            <pc:docMk/>
            <pc:sldMk cId="250641496" sldId="314"/>
            <ac:picMk id="5" creationId="{661FDF4E-A950-4EF4-9172-C559193BA595}"/>
          </ac:picMkLst>
        </pc:picChg>
        <pc:picChg chg="add mod">
          <ac:chgData name="Matthew Wheeler" userId="9123b652184e0586" providerId="LiveId" clId="{2D7DF7C1-A23B-47E2-8875-D05A5F942002}" dt="2018-09-30T20:59:02.545" v="9829" actId="1076"/>
          <ac:picMkLst>
            <pc:docMk/>
            <pc:sldMk cId="250641496" sldId="314"/>
            <ac:picMk id="6" creationId="{944AB870-8AAF-42A5-A560-65BCC644DF37}"/>
          </ac:picMkLst>
        </pc:picChg>
        <pc:cxnChg chg="add mod">
          <ac:chgData name="Matthew Wheeler" userId="9123b652184e0586" providerId="LiveId" clId="{2D7DF7C1-A23B-47E2-8875-D05A5F942002}" dt="2018-09-30T20:59:21.633" v="9831" actId="11529"/>
          <ac:cxnSpMkLst>
            <pc:docMk/>
            <pc:sldMk cId="250641496" sldId="314"/>
            <ac:cxnSpMk id="12" creationId="{A3AD2252-A29B-476A-8DDA-636EF297C252}"/>
          </ac:cxnSpMkLst>
        </pc:cxnChg>
        <pc:cxnChg chg="add mod">
          <ac:chgData name="Matthew Wheeler" userId="9123b652184e0586" providerId="LiveId" clId="{2D7DF7C1-A23B-47E2-8875-D05A5F942002}" dt="2018-09-30T20:59:29.778" v="9832" actId="11529"/>
          <ac:cxnSpMkLst>
            <pc:docMk/>
            <pc:sldMk cId="250641496" sldId="314"/>
            <ac:cxnSpMk id="14" creationId="{66A4F014-73E4-48E6-828E-D302D8A264FA}"/>
          </ac:cxnSpMkLst>
        </pc:cxnChg>
      </pc:sldChg>
      <pc:sldChg chg="addSp delSp modSp add modAnim">
        <pc:chgData name="Matthew Wheeler" userId="9123b652184e0586" providerId="LiveId" clId="{2D7DF7C1-A23B-47E2-8875-D05A5F942002}" dt="2018-09-30T21:14:18.141" v="10383"/>
        <pc:sldMkLst>
          <pc:docMk/>
          <pc:sldMk cId="3387149181" sldId="315"/>
        </pc:sldMkLst>
        <pc:spChg chg="del">
          <ac:chgData name="Matthew Wheeler" userId="9123b652184e0586" providerId="LiveId" clId="{2D7DF7C1-A23B-47E2-8875-D05A5F942002}" dt="2018-09-30T21:00:24.493" v="9836" actId="478"/>
          <ac:spMkLst>
            <pc:docMk/>
            <pc:sldMk cId="3387149181" sldId="315"/>
            <ac:spMk id="2" creationId="{7DE9023F-E35C-498F-99D3-1F848C875E1F}"/>
          </ac:spMkLst>
        </pc:spChg>
        <pc:spChg chg="mod">
          <ac:chgData name="Matthew Wheeler" userId="9123b652184e0586" providerId="LiveId" clId="{2D7DF7C1-A23B-47E2-8875-D05A5F942002}" dt="2018-09-30T21:10:39.277" v="10261" actId="20577"/>
          <ac:spMkLst>
            <pc:docMk/>
            <pc:sldMk cId="3387149181" sldId="315"/>
            <ac:spMk id="3" creationId="{7B6E4603-8295-42F5-9943-1EB5A8D96006}"/>
          </ac:spMkLst>
        </pc:spChg>
        <pc:spChg chg="add mod">
          <ac:chgData name="Matthew Wheeler" userId="9123b652184e0586" providerId="LiveId" clId="{2D7DF7C1-A23B-47E2-8875-D05A5F942002}" dt="2018-09-30T21:12:31.295" v="10340" actId="20577"/>
          <ac:spMkLst>
            <pc:docMk/>
            <pc:sldMk cId="3387149181" sldId="315"/>
            <ac:spMk id="4" creationId="{00745F13-1EE2-474A-B563-47030B0B38EA}"/>
          </ac:spMkLst>
        </pc:spChg>
        <pc:spChg chg="add mod">
          <ac:chgData name="Matthew Wheeler" userId="9123b652184e0586" providerId="LiveId" clId="{2D7DF7C1-A23B-47E2-8875-D05A5F942002}" dt="2018-09-30T21:13:05.348" v="10377" actId="1076"/>
          <ac:spMkLst>
            <pc:docMk/>
            <pc:sldMk cId="3387149181" sldId="315"/>
            <ac:spMk id="5" creationId="{62DC8125-B7ED-49EC-976D-69A872BA578C}"/>
          </ac:spMkLst>
        </pc:spChg>
        <pc:cxnChg chg="add mod">
          <ac:chgData name="Matthew Wheeler" userId="9123b652184e0586" providerId="LiveId" clId="{2D7DF7C1-A23B-47E2-8875-D05A5F942002}" dt="2018-09-30T21:13:58.387" v="10381" actId="14100"/>
          <ac:cxnSpMkLst>
            <pc:docMk/>
            <pc:sldMk cId="3387149181" sldId="315"/>
            <ac:cxnSpMk id="7" creationId="{1F735B72-EB14-488F-9B1E-812904754308}"/>
          </ac:cxnSpMkLst>
        </pc:cxnChg>
        <pc:cxnChg chg="add mod">
          <ac:chgData name="Matthew Wheeler" userId="9123b652184e0586" providerId="LiveId" clId="{2D7DF7C1-A23B-47E2-8875-D05A5F942002}" dt="2018-09-30T21:13:51.514" v="10379" actId="11529"/>
          <ac:cxnSpMkLst>
            <pc:docMk/>
            <pc:sldMk cId="3387149181" sldId="315"/>
            <ac:cxnSpMk id="9" creationId="{D807000E-0124-4ED7-89AA-0D9E2B4714E9}"/>
          </ac:cxnSpMkLst>
        </pc:cxnChg>
      </pc:sldChg>
      <pc:sldChg chg="addSp delSp modSp add modAnim">
        <pc:chgData name="Matthew Wheeler" userId="9123b652184e0586" providerId="LiveId" clId="{2D7DF7C1-A23B-47E2-8875-D05A5F942002}" dt="2018-09-30T21:21:07.619" v="10694"/>
        <pc:sldMkLst>
          <pc:docMk/>
          <pc:sldMk cId="4004793606" sldId="316"/>
        </pc:sldMkLst>
        <pc:spChg chg="del">
          <ac:chgData name="Matthew Wheeler" userId="9123b652184e0586" providerId="LiveId" clId="{2D7DF7C1-A23B-47E2-8875-D05A5F942002}" dt="2018-09-30T21:15:25.765" v="10385" actId="478"/>
          <ac:spMkLst>
            <pc:docMk/>
            <pc:sldMk cId="4004793606" sldId="316"/>
            <ac:spMk id="2" creationId="{37528CA9-92A7-4BA3-A0A1-CADAF4B8643D}"/>
          </ac:spMkLst>
        </pc:spChg>
        <pc:spChg chg="mod">
          <ac:chgData name="Matthew Wheeler" userId="9123b652184e0586" providerId="LiveId" clId="{2D7DF7C1-A23B-47E2-8875-D05A5F942002}" dt="2018-09-30T21:18:20.011" v="10688" actId="1076"/>
          <ac:spMkLst>
            <pc:docMk/>
            <pc:sldMk cId="4004793606" sldId="316"/>
            <ac:spMk id="3" creationId="{353088DD-888A-4388-BE18-37F3218D37B3}"/>
          </ac:spMkLst>
        </pc:spChg>
        <pc:picChg chg="add mod">
          <ac:chgData name="Matthew Wheeler" userId="9123b652184e0586" providerId="LiveId" clId="{2D7DF7C1-A23B-47E2-8875-D05A5F942002}" dt="2018-09-30T21:20:50.158" v="10693" actId="1076"/>
          <ac:picMkLst>
            <pc:docMk/>
            <pc:sldMk cId="4004793606" sldId="316"/>
            <ac:picMk id="1026" creationId="{B03AC789-68E0-472B-ADC2-704329061587}"/>
          </ac:picMkLst>
        </pc:picChg>
      </pc:sldChg>
      <pc:sldChg chg="addSp delSp modSp add modAnim">
        <pc:chgData name="Matthew Wheeler" userId="9123b652184e0586" providerId="LiveId" clId="{2D7DF7C1-A23B-47E2-8875-D05A5F942002}" dt="2018-10-08T12:12:05.918" v="11497"/>
        <pc:sldMkLst>
          <pc:docMk/>
          <pc:sldMk cId="2683653230" sldId="317"/>
        </pc:sldMkLst>
        <pc:spChg chg="del">
          <ac:chgData name="Matthew Wheeler" userId="9123b652184e0586" providerId="LiveId" clId="{2D7DF7C1-A23B-47E2-8875-D05A5F942002}" dt="2018-10-08T12:08:11.098" v="11371" actId="478"/>
          <ac:spMkLst>
            <pc:docMk/>
            <pc:sldMk cId="2683653230" sldId="317"/>
            <ac:spMk id="2" creationId="{3DE99C76-A1A5-480C-9873-31ABEDAC6A25}"/>
          </ac:spMkLst>
        </pc:spChg>
        <pc:spChg chg="del mod">
          <ac:chgData name="Matthew Wheeler" userId="9123b652184e0586" providerId="LiveId" clId="{2D7DF7C1-A23B-47E2-8875-D05A5F942002}" dt="2018-10-08T12:08:17.990" v="11373" actId="478"/>
          <ac:spMkLst>
            <pc:docMk/>
            <pc:sldMk cId="2683653230" sldId="317"/>
            <ac:spMk id="3" creationId="{852D0517-2BF9-4E83-B83A-61D62C6BDF51}"/>
          </ac:spMkLst>
        </pc:spChg>
        <pc:spChg chg="add mod">
          <ac:chgData name="Matthew Wheeler" userId="9123b652184e0586" providerId="LiveId" clId="{2D7DF7C1-A23B-47E2-8875-D05A5F942002}" dt="2018-10-08T12:09:07.636" v="11439" actId="20577"/>
          <ac:spMkLst>
            <pc:docMk/>
            <pc:sldMk cId="2683653230" sldId="317"/>
            <ac:spMk id="5" creationId="{7956B0AE-E06E-4A28-BD85-DA6A0714F983}"/>
          </ac:spMkLst>
        </pc:spChg>
        <pc:spChg chg="add mod">
          <ac:chgData name="Matthew Wheeler" userId="9123b652184e0586" providerId="LiveId" clId="{2D7DF7C1-A23B-47E2-8875-D05A5F942002}" dt="2018-10-08T12:09:43.336" v="11444" actId="1076"/>
          <ac:spMkLst>
            <pc:docMk/>
            <pc:sldMk cId="2683653230" sldId="317"/>
            <ac:spMk id="6" creationId="{93888E29-272A-4B3E-9163-192D9131583C}"/>
          </ac:spMkLst>
        </pc:spChg>
        <pc:spChg chg="add mod">
          <ac:chgData name="Matthew Wheeler" userId="9123b652184e0586" providerId="LiveId" clId="{2D7DF7C1-A23B-47E2-8875-D05A5F942002}" dt="2018-10-08T12:11:54.536" v="11496" actId="1076"/>
          <ac:spMkLst>
            <pc:docMk/>
            <pc:sldMk cId="2683653230" sldId="317"/>
            <ac:spMk id="9" creationId="{38B60402-74FD-48DF-8978-F76A858AC986}"/>
          </ac:spMkLst>
        </pc:spChg>
        <pc:picChg chg="add del mod">
          <ac:chgData name="Matthew Wheeler" userId="9123b652184e0586" providerId="LiveId" clId="{2D7DF7C1-A23B-47E2-8875-D05A5F942002}" dt="2018-10-08T12:11:50.269" v="11495" actId="1076"/>
          <ac:picMkLst>
            <pc:docMk/>
            <pc:sldMk cId="2683653230" sldId="317"/>
            <ac:picMk id="4" creationId="{A94066C9-2616-472C-8BF5-BAA33531720A}"/>
          </ac:picMkLst>
        </pc:picChg>
        <pc:picChg chg="add del mod">
          <ac:chgData name="Matthew Wheeler" userId="9123b652184e0586" providerId="LiveId" clId="{2D7DF7C1-A23B-47E2-8875-D05A5F942002}" dt="2018-10-08T12:11:39.619" v="11491"/>
          <ac:picMkLst>
            <pc:docMk/>
            <pc:sldMk cId="2683653230" sldId="317"/>
            <ac:picMk id="10" creationId="{7F45A212-6906-476A-859C-76B5D266C111}"/>
          </ac:picMkLst>
        </pc:picChg>
        <pc:cxnChg chg="add mod">
          <ac:chgData name="Matthew Wheeler" userId="9123b652184e0586" providerId="LiveId" clId="{2D7DF7C1-A23B-47E2-8875-D05A5F942002}" dt="2018-10-08T12:09:56.434" v="11445" actId="11529"/>
          <ac:cxnSpMkLst>
            <pc:docMk/>
            <pc:sldMk cId="2683653230" sldId="317"/>
            <ac:cxnSpMk id="8" creationId="{0C1A464B-A0F3-4317-ADAA-65DD774710B0}"/>
          </ac:cxnSpMkLst>
        </pc:cxnChg>
      </pc:sldChg>
      <pc:sldChg chg="addSp delSp modSp add">
        <pc:chgData name="Matthew Wheeler" userId="9123b652184e0586" providerId="LiveId" clId="{2D7DF7C1-A23B-47E2-8875-D05A5F942002}" dt="2018-10-08T12:25:26.303" v="11629" actId="1076"/>
        <pc:sldMkLst>
          <pc:docMk/>
          <pc:sldMk cId="2375483534" sldId="318"/>
        </pc:sldMkLst>
        <pc:spChg chg="del mod">
          <ac:chgData name="Matthew Wheeler" userId="9123b652184e0586" providerId="LiveId" clId="{2D7DF7C1-A23B-47E2-8875-D05A5F942002}" dt="2018-10-08T12:25:07.820" v="11622" actId="478"/>
          <ac:spMkLst>
            <pc:docMk/>
            <pc:sldMk cId="2375483534" sldId="318"/>
            <ac:spMk id="2" creationId="{FE87044E-2FFE-4FED-BFBB-D1E06B154C23}"/>
          </ac:spMkLst>
        </pc:spChg>
        <pc:spChg chg="del">
          <ac:chgData name="Matthew Wheeler" userId="9123b652184e0586" providerId="LiveId" clId="{2D7DF7C1-A23B-47E2-8875-D05A5F942002}" dt="2018-10-08T12:15:45.915" v="11500" actId="478"/>
          <ac:spMkLst>
            <pc:docMk/>
            <pc:sldMk cId="2375483534" sldId="318"/>
            <ac:spMk id="3" creationId="{DE6D7818-BF0E-46CB-AF33-47FED2755C31}"/>
          </ac:spMkLst>
        </pc:spChg>
        <pc:spChg chg="add del mod">
          <ac:chgData name="Matthew Wheeler" userId="9123b652184e0586" providerId="LiveId" clId="{2D7DF7C1-A23B-47E2-8875-D05A5F942002}" dt="2018-10-08T12:25:11.984" v="11624" actId="478"/>
          <ac:spMkLst>
            <pc:docMk/>
            <pc:sldMk cId="2375483534" sldId="318"/>
            <ac:spMk id="5" creationId="{51C5556D-A35B-44CC-953D-593E7450D582}"/>
          </ac:spMkLst>
        </pc:spChg>
        <pc:picChg chg="add mod">
          <ac:chgData name="Matthew Wheeler" userId="9123b652184e0586" providerId="LiveId" clId="{2D7DF7C1-A23B-47E2-8875-D05A5F942002}" dt="2018-10-08T12:25:26.303" v="11629" actId="1076"/>
          <ac:picMkLst>
            <pc:docMk/>
            <pc:sldMk cId="2375483534" sldId="318"/>
            <ac:picMk id="6" creationId="{E6AD5996-686F-4171-BE0C-85CE78B60EA1}"/>
          </ac:picMkLst>
        </pc:picChg>
      </pc:sldChg>
      <pc:sldChg chg="modSp add">
        <pc:chgData name="Matthew Wheeler" userId="9123b652184e0586" providerId="LiveId" clId="{2D7DF7C1-A23B-47E2-8875-D05A5F942002}" dt="2018-10-08T12:26:59.236" v="11785" actId="20577"/>
        <pc:sldMkLst>
          <pc:docMk/>
          <pc:sldMk cId="2009721290" sldId="319"/>
        </pc:sldMkLst>
        <pc:spChg chg="mod">
          <ac:chgData name="Matthew Wheeler" userId="9123b652184e0586" providerId="LiveId" clId="{2D7DF7C1-A23B-47E2-8875-D05A5F942002}" dt="2018-10-08T12:25:52.169" v="11666" actId="313"/>
          <ac:spMkLst>
            <pc:docMk/>
            <pc:sldMk cId="2009721290" sldId="319"/>
            <ac:spMk id="2" creationId="{4E18F13E-ABB1-4070-BBCA-15C92605DDA6}"/>
          </ac:spMkLst>
        </pc:spChg>
        <pc:spChg chg="mod">
          <ac:chgData name="Matthew Wheeler" userId="9123b652184e0586" providerId="LiveId" clId="{2D7DF7C1-A23B-47E2-8875-D05A5F942002}" dt="2018-10-08T12:26:59.236" v="11785" actId="20577"/>
          <ac:spMkLst>
            <pc:docMk/>
            <pc:sldMk cId="2009721290" sldId="319"/>
            <ac:spMk id="3" creationId="{F45FA98C-619C-4FFD-B329-1F73D997D73A}"/>
          </ac:spMkLst>
        </pc:spChg>
      </pc:sldChg>
      <pc:sldChg chg="addSp delSp modSp add">
        <pc:chgData name="Matthew Wheeler" userId="9123b652184e0586" providerId="LiveId" clId="{2D7DF7C1-A23B-47E2-8875-D05A5F942002}" dt="2018-10-08T12:30:38.136" v="11801" actId="1076"/>
        <pc:sldMkLst>
          <pc:docMk/>
          <pc:sldMk cId="399949114" sldId="320"/>
        </pc:sldMkLst>
        <pc:spChg chg="mod">
          <ac:chgData name="Matthew Wheeler" userId="9123b652184e0586" providerId="LiveId" clId="{2D7DF7C1-A23B-47E2-8875-D05A5F942002}" dt="2018-10-08T12:30:38.136" v="11801" actId="1076"/>
          <ac:spMkLst>
            <pc:docMk/>
            <pc:sldMk cId="399949114" sldId="320"/>
            <ac:spMk id="2" creationId="{44B51640-0445-4194-AEB4-E89913B6EBF0}"/>
          </ac:spMkLst>
        </pc:spChg>
        <pc:spChg chg="del">
          <ac:chgData name="Matthew Wheeler" userId="9123b652184e0586" providerId="LiveId" clId="{2D7DF7C1-A23B-47E2-8875-D05A5F942002}" dt="2018-10-08T12:30:21.195" v="11795" actId="478"/>
          <ac:spMkLst>
            <pc:docMk/>
            <pc:sldMk cId="399949114" sldId="320"/>
            <ac:spMk id="3" creationId="{450F17D0-CF37-4AA8-BECD-EC772D06246B}"/>
          </ac:spMkLst>
        </pc:spChg>
        <pc:picChg chg="add mod ord">
          <ac:chgData name="Matthew Wheeler" userId="9123b652184e0586" providerId="LiveId" clId="{2D7DF7C1-A23B-47E2-8875-D05A5F942002}" dt="2018-10-08T12:30:28.303" v="11797" actId="1076"/>
          <ac:picMkLst>
            <pc:docMk/>
            <pc:sldMk cId="399949114" sldId="320"/>
            <ac:picMk id="4" creationId="{7BA7334A-6194-4FF4-A3B8-3EA915A61BAA}"/>
          </ac:picMkLst>
        </pc:picChg>
      </pc:sldChg>
      <pc:sldChg chg="addSp delSp modSp add">
        <pc:chgData name="Matthew Wheeler" userId="9123b652184e0586" providerId="LiveId" clId="{2D7DF7C1-A23B-47E2-8875-D05A5F942002}" dt="2018-10-08T12:32:10.570" v="11826" actId="14100"/>
        <pc:sldMkLst>
          <pc:docMk/>
          <pc:sldMk cId="1546185527" sldId="321"/>
        </pc:sldMkLst>
        <pc:spChg chg="mod">
          <ac:chgData name="Matthew Wheeler" userId="9123b652184e0586" providerId="LiveId" clId="{2D7DF7C1-A23B-47E2-8875-D05A5F942002}" dt="2018-10-08T12:32:01.836" v="11825" actId="20577"/>
          <ac:spMkLst>
            <pc:docMk/>
            <pc:sldMk cId="1546185527" sldId="321"/>
            <ac:spMk id="2" creationId="{267298C5-7CD5-433B-9096-C88683DEA930}"/>
          </ac:spMkLst>
        </pc:spChg>
        <pc:spChg chg="del">
          <ac:chgData name="Matthew Wheeler" userId="9123b652184e0586" providerId="LiveId" clId="{2D7DF7C1-A23B-47E2-8875-D05A5F942002}" dt="2018-10-08T12:31:19.703" v="11803" actId="478"/>
          <ac:spMkLst>
            <pc:docMk/>
            <pc:sldMk cId="1546185527" sldId="321"/>
            <ac:spMk id="3" creationId="{C70F7FDD-DD75-4B8B-89FC-5960E00F96B5}"/>
          </ac:spMkLst>
        </pc:spChg>
        <pc:picChg chg="add mod ord">
          <ac:chgData name="Matthew Wheeler" userId="9123b652184e0586" providerId="LiveId" clId="{2D7DF7C1-A23B-47E2-8875-D05A5F942002}" dt="2018-10-08T12:32:10.570" v="11826" actId="14100"/>
          <ac:picMkLst>
            <pc:docMk/>
            <pc:sldMk cId="1546185527" sldId="321"/>
            <ac:picMk id="4" creationId="{7C1BAEEC-12E2-46F5-8009-287A697AEB35}"/>
          </ac:picMkLst>
        </pc:picChg>
      </pc:sldChg>
      <pc:sldChg chg="addSp delSp modSp add">
        <pc:chgData name="Matthew Wheeler" userId="9123b652184e0586" providerId="LiveId" clId="{2D7DF7C1-A23B-47E2-8875-D05A5F942002}" dt="2018-10-08T12:33:50.836" v="11847" actId="20577"/>
        <pc:sldMkLst>
          <pc:docMk/>
          <pc:sldMk cId="2371685496" sldId="322"/>
        </pc:sldMkLst>
        <pc:spChg chg="mod">
          <ac:chgData name="Matthew Wheeler" userId="9123b652184e0586" providerId="LiveId" clId="{2D7DF7C1-A23B-47E2-8875-D05A5F942002}" dt="2018-10-08T12:33:50.836" v="11847" actId="20577"/>
          <ac:spMkLst>
            <pc:docMk/>
            <pc:sldMk cId="2371685496" sldId="322"/>
            <ac:spMk id="2" creationId="{ADCABF0F-5C49-4253-874C-7BF8933D6979}"/>
          </ac:spMkLst>
        </pc:spChg>
        <pc:spChg chg="del">
          <ac:chgData name="Matthew Wheeler" userId="9123b652184e0586" providerId="LiveId" clId="{2D7DF7C1-A23B-47E2-8875-D05A5F942002}" dt="2018-10-08T12:32:25.136" v="11828" actId="478"/>
          <ac:spMkLst>
            <pc:docMk/>
            <pc:sldMk cId="2371685496" sldId="322"/>
            <ac:spMk id="3" creationId="{7BF70973-955F-4B62-AA4B-1CCF573AA417}"/>
          </ac:spMkLst>
        </pc:spChg>
        <pc:picChg chg="add mod ord">
          <ac:chgData name="Matthew Wheeler" userId="9123b652184e0586" providerId="LiveId" clId="{2D7DF7C1-A23B-47E2-8875-D05A5F942002}" dt="2018-10-08T12:33:25.567" v="11833" actId="14100"/>
          <ac:picMkLst>
            <pc:docMk/>
            <pc:sldMk cId="2371685496" sldId="322"/>
            <ac:picMk id="4" creationId="{396D4F6D-609D-4776-9850-F2FDE7101DFB}"/>
          </ac:picMkLst>
        </pc:picChg>
      </pc:sldChg>
      <pc:sldChg chg="modSp add">
        <pc:chgData name="Matthew Wheeler" userId="9123b652184e0586" providerId="LiveId" clId="{2D7DF7C1-A23B-47E2-8875-D05A5F942002}" dt="2018-10-08T12:40:00.517" v="12490" actId="20577"/>
        <pc:sldMkLst>
          <pc:docMk/>
          <pc:sldMk cId="6583285" sldId="323"/>
        </pc:sldMkLst>
        <pc:spChg chg="mod">
          <ac:chgData name="Matthew Wheeler" userId="9123b652184e0586" providerId="LiveId" clId="{2D7DF7C1-A23B-47E2-8875-D05A5F942002}" dt="2018-10-08T12:40:00.517" v="12490" actId="20577"/>
          <ac:spMkLst>
            <pc:docMk/>
            <pc:sldMk cId="6583285" sldId="323"/>
            <ac:spMk id="2" creationId="{AC75B752-7E45-49A1-A0C7-26AD2F0C9075}"/>
          </ac:spMkLst>
        </pc:spChg>
        <pc:spChg chg="mod">
          <ac:chgData name="Matthew Wheeler" userId="9123b652184e0586" providerId="LiveId" clId="{2D7DF7C1-A23B-47E2-8875-D05A5F942002}" dt="2018-10-08T12:39:45.046" v="12489" actId="20577"/>
          <ac:spMkLst>
            <pc:docMk/>
            <pc:sldMk cId="6583285" sldId="323"/>
            <ac:spMk id="3" creationId="{214B1BE5-38EF-4734-ACBA-0D97B62E9B0E}"/>
          </ac:spMkLst>
        </pc:spChg>
      </pc:sldChg>
      <pc:sldMasterChg chg="modTransition modSldLayout">
        <pc:chgData name="Matthew Wheeler" userId="9123b652184e0586" providerId="LiveId" clId="{2D7DF7C1-A23B-47E2-8875-D05A5F942002}" dt="2018-08-27T00:30:22.448" v="0"/>
        <pc:sldMasterMkLst>
          <pc:docMk/>
          <pc:sldMasterMk cId="177504743" sldId="2147483660"/>
        </pc:sldMasterMkLst>
        <pc:sldLayoutChg chg="modTransition">
          <pc:chgData name="Matthew Wheeler" userId="9123b652184e0586" providerId="LiveId" clId="{2D7DF7C1-A23B-47E2-8875-D05A5F942002}" dt="2018-08-27T00:30:22.448" v="0"/>
          <pc:sldLayoutMkLst>
            <pc:docMk/>
            <pc:sldMasterMk cId="177504743" sldId="2147483660"/>
            <pc:sldLayoutMk cId="382841673" sldId="2147483661"/>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2498184820" sldId="2147483662"/>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870626106" sldId="2147483663"/>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3966899540" sldId="2147483664"/>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2974434509" sldId="2147483665"/>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1790223126" sldId="2147483666"/>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3113975687" sldId="2147483667"/>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2315616208" sldId="2147483668"/>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1007072440" sldId="2147483669"/>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2122129699" sldId="2147483670"/>
          </pc:sldLayoutMkLst>
        </pc:sldLayoutChg>
        <pc:sldLayoutChg chg="modTransition">
          <pc:chgData name="Matthew Wheeler" userId="9123b652184e0586" providerId="LiveId" clId="{2D7DF7C1-A23B-47E2-8875-D05A5F942002}" dt="2018-08-27T00:30:22.448" v="0"/>
          <pc:sldLayoutMkLst>
            <pc:docMk/>
            <pc:sldMasterMk cId="177504743" sldId="2147483660"/>
            <pc:sldLayoutMk cId="1925151393" sldId="21474836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10/29/2018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27T00:48:04.272"/>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27T00:48:09.488"/>
    </inkml:context>
    <inkml:brush xml:id="br0">
      <inkml:brushProperty name="width" value="0.05" units="cm"/>
      <inkml:brushProperty name="height" value="0.05" units="cm"/>
      <inkml:brushProperty name="ignorePressure" value="1"/>
    </inkml:brush>
  </inkml:definitions>
  <inkml:trace contextRef="#ctx0" brushRef="#br0">1 1,'2'0,"1"1,-1-1,0 1,0-1,1 1,-1 0,0 0,0 0,0 0,0 1,0-1,0 0,-1 1,2 0,26 28,-18-18,34 34,-25-28,-1 0,-1 2,0 0,-2 1,-1 1,4 7,13 45,-22-49,1 0,13 20,83 146,-91-163,1 0,0-1,20 22,-23-28,-1 1,-1-1,-1 2,-1 0,2 10,10 21,-12-27,-1-1,-2 1,3 19,11 38,3-17,-15-45,-1 0,-1 1,-1 0,0 5,0 1,0 0,3 0,0-1,1-1,6 9,-10-19,-1 0,0 0,-2 1,0 0,1 13,6 35,-1-28,3-2,7 16,-3-8,3 14,0 6,-12-43,-1 1,0-1,-1 1,-2 1,1 20,-4 343,-1-161,-1-197,0-1,-2 0,-3 6,0 7,-17 67,14-68,-12 29,12-40,1 0,2 0,1 0,0 8,3-18,-1-1,0 1,-2-1,0 0,0-1,-2 1,-5 7,7-10,-1 4,0 0,2 0,-4 18,5-17,-19 99,0 0,15-82,-2 0,-1 0,-1-2,-2 1,-10 15,-7 17,11-21,13-33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8-27T00:48:10.465"/>
    </inkml:context>
    <inkml:brush xml:id="br0">
      <inkml:brushProperty name="width" value="0.05" units="cm"/>
      <inkml:brushProperty name="height" value="0.05"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10/29/2018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C2C6F8EA-316C-41DE-B9A4-EDCC3A85ED9A}" type="datetimeFigureOut">
              <a:rPr lang="en-US" smtClean="0"/>
              <a:pPr/>
              <a:t>10/29/2018</a:t>
            </a:fld>
            <a:endParaRPr lang="en-US" dirty="0"/>
          </a:p>
        </p:txBody>
      </p:sp>
      <p:sp>
        <p:nvSpPr>
          <p:cNvPr id="5"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284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5"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212212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5"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192515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dirty="0"/>
          </a:p>
        </p:txBody>
      </p:sp>
      <p:sp>
        <p:nvSpPr>
          <p:cNvPr id="5"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249818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C2C6F8EA-316C-41DE-B9A4-EDCC3A85ED9A}" type="datetimeFigureOut">
              <a:rPr lang="en-US" smtClean="0"/>
              <a:pPr/>
              <a:t>10/29/2018</a:t>
            </a:fld>
            <a:endParaRPr lang="en-US" dirty="0"/>
          </a:p>
        </p:txBody>
      </p:sp>
      <p:sp>
        <p:nvSpPr>
          <p:cNvPr id="5"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8706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968501"/>
            <a:ext cx="5383398"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5986" y="1968501"/>
            <a:ext cx="5383398"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6"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39668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8"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9"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297443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4"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5"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179022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3"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4" name="Slide Number Placeholder 5"/>
          <p:cNvSpPr>
            <a:spLocks noGrp="1"/>
          </p:cNvSpPr>
          <p:nvPr>
            <p:ph type="sldNum" sz="quarter" idx="12"/>
          </p:nvPr>
        </p:nvSpPr>
        <p:spPr/>
        <p:txBody>
          <a:bodyPr/>
          <a:lstStyle>
            <a:lvl1pPr>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11397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C2C6F8EA-316C-41DE-B9A4-EDCC3A85ED9A}" type="datetimeFigureOut">
              <a:rPr lang="en-US" smtClean="0"/>
              <a:t>10/29/2018</a:t>
            </a:fld>
            <a:endParaRPr lang="en-US"/>
          </a:p>
        </p:txBody>
      </p:sp>
      <p:sp>
        <p:nvSpPr>
          <p:cNvPr id="6"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5"/>
          <p:cNvSpPr>
            <a:spLocks noGrp="1"/>
          </p:cNvSpPr>
          <p:nvPr>
            <p:ph type="sldNum" sz="quarter" idx="12"/>
          </p:nvPr>
        </p:nvSpPr>
        <p:spPr/>
        <p:txBody>
          <a:bodyPr/>
          <a:lstStyle>
            <a:lvl1pPr>
              <a:defRPr/>
            </a:lvl1pPr>
          </a:lstStyle>
          <a:p>
            <a:fld id="{7DC1BBB0-96F0-4077-A278-0F3FB5C104D3}" type="slidenum">
              <a:rPr lang="en-US" smtClean="0"/>
              <a:t>‹#›</a:t>
            </a:fld>
            <a:endParaRPr lang="en-US"/>
          </a:p>
        </p:txBody>
      </p:sp>
    </p:spTree>
    <p:extLst>
      <p:ext uri="{BB962C8B-B14F-4D97-AF65-F5344CB8AC3E}">
        <p14:creationId xmlns:p14="http://schemas.microsoft.com/office/powerpoint/2010/main" val="231561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095" y="612775"/>
            <a:ext cx="7313295"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C2C6F8EA-316C-41DE-B9A4-EDCC3A85ED9A}" type="datetimeFigureOut">
              <a:rPr lang="en-US" smtClean="0"/>
              <a:pPr/>
              <a:t>10/29/2018</a:t>
            </a:fld>
            <a:endParaRPr lang="en-US" dirty="0"/>
          </a:p>
        </p:txBody>
      </p:sp>
      <p:sp>
        <p:nvSpPr>
          <p:cNvPr id="6" name="Footer Placeholder 4"/>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5"/>
          <p:cNvSpPr>
            <a:spLocks noGrp="1"/>
          </p:cNvSpPr>
          <p:nvPr>
            <p:ph type="sldNum" sz="quarter" idx="12"/>
          </p:nvPr>
        </p:nvSpPr>
        <p:spPr/>
        <p:txBody>
          <a:bodyPr/>
          <a:lstStyle>
            <a:lvl1pPr>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0707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441" y="900114"/>
            <a:ext cx="1096994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441" y="3022601"/>
            <a:ext cx="10969943"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fld id="{C2C6F8EA-316C-41DE-B9A4-EDCC3A85ED9A}" type="datetimeFigureOut">
              <a:rPr lang="en-US" smtClean="0"/>
              <a:pPr/>
              <a:t>10/29/2018</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r>
              <a:rPr lang="en-US"/>
              <a:t>Add a footer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fld id="{7DC1BBB0-96F0-4077-A278-0F3FB5C104D3}" type="slidenum">
              <a:rPr lang="en-US" smtClean="0"/>
              <a:pPr/>
              <a:t>‹#›</a:t>
            </a:fld>
            <a:endParaRPr lang="en-US"/>
          </a:p>
        </p:txBody>
      </p:sp>
      <p:pic>
        <p:nvPicPr>
          <p:cNvPr id="3" name="Picture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88825" cy="457200"/>
          </a:xfrm>
          <a:prstGeom prst="rect">
            <a:avLst/>
          </a:prstGeom>
        </p:spPr>
      </p:pic>
    </p:spTree>
    <p:extLst>
      <p:ext uri="{BB962C8B-B14F-4D97-AF65-F5344CB8AC3E}">
        <p14:creationId xmlns:p14="http://schemas.microsoft.com/office/powerpoint/2010/main" val="177504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Lecture 1</a:t>
            </a:r>
            <a:r>
              <a:rPr lang="en-US" dirty="0"/>
              <a:t>:</a:t>
            </a:r>
            <a:br>
              <a:rPr lang="en-US" dirty="0"/>
            </a:br>
            <a:r>
              <a:rPr lang="en-US" dirty="0"/>
              <a:t>Clustering and Segmentation</a:t>
            </a:r>
            <a:br>
              <a:rPr lang="en-US" dirty="0"/>
            </a:br>
            <a:r>
              <a:rPr lang="en-US" sz="1800" dirty="0"/>
              <a:t>(It’s all about distance)</a:t>
            </a:r>
          </a:p>
        </p:txBody>
      </p:sp>
      <p:sp>
        <p:nvSpPr>
          <p:cNvPr id="3" name="Subtitle 2"/>
          <p:cNvSpPr>
            <a:spLocks noGrp="1"/>
          </p:cNvSpPr>
          <p:nvPr>
            <p:ph type="subTitle" idx="1"/>
          </p:nvPr>
        </p:nvSpPr>
        <p:spPr/>
        <p:txBody>
          <a:bodyPr/>
          <a:lstStyle/>
          <a:p>
            <a:r>
              <a:rPr lang="en-US" dirty="0"/>
              <a:t>Dr Matt Wheeler</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8612" y="685800"/>
                <a:ext cx="9782801" cy="5791200"/>
              </a:xfrm>
            </p:spPr>
            <p:txBody>
              <a:bodyPr/>
              <a:lstStyle/>
              <a:p>
                <a:pPr marL="0" indent="0">
                  <a:buNone/>
                </a:pPr>
                <a:r>
                  <a:rPr lang="en-US" sz="3200" b="1" dirty="0"/>
                  <a:t>Hamming Distance</a:t>
                </a:r>
              </a:p>
              <a:p>
                <a:endParaRPr lang="en-US" dirty="0"/>
              </a:p>
              <a:p>
                <a14:m>
                  <m:oMath xmlns:m="http://schemas.openxmlformats.org/officeDocument/2006/math">
                    <m:r>
                      <a:rPr lang="en-US" b="1" i="1">
                        <a:latin typeface="Cambria Math" panose="02040503050406030204" pitchFamily="18" charset="0"/>
                      </a:rPr>
                      <m:t>𝑿</m:t>
                    </m:r>
                    <m:r>
                      <a:rPr lang="en-US" i="1">
                        <a:latin typeface="Cambria Math" panose="02040503050406030204" pitchFamily="18" charset="0"/>
                      </a:rPr>
                      <m:t>⊂ </m:t>
                    </m:r>
                    <m:sSup>
                      <m:sSupPr>
                        <m:ctrlPr>
                          <a:rPr lang="en-US" i="1">
                            <a:latin typeface="Cambria Math" panose="02040503050406030204" pitchFamily="18" charset="0"/>
                          </a:rPr>
                        </m:ctrlPr>
                      </m:sSupPr>
                      <m:e>
                        <m:r>
                          <a:rPr lang="en-US" i="1" smtClean="0">
                            <a:latin typeface="Cambria Math" panose="02040503050406030204" pitchFamily="18" charset="0"/>
                          </a:rPr>
                          <m:t>𝕎</m:t>
                        </m:r>
                      </m:e>
                      <m:sup>
                        <m:r>
                          <a:rPr lang="en-US" i="1">
                            <a:latin typeface="Cambria Math" panose="02040503050406030204" pitchFamily="18" charset="0"/>
                          </a:rPr>
                          <m:t>𝑛</m:t>
                        </m:r>
                      </m:sup>
                    </m:sSup>
                  </m:oMath>
                </a14:m>
                <a:r>
                  <a:rPr lang="en-US" dirty="0"/>
                  <a:t>   We have a vector of whole numbers of </a:t>
                </a:r>
                <a14:m>
                  <m:oMath xmlns:m="http://schemas.openxmlformats.org/officeDocument/2006/math">
                    <m:r>
                      <a:rPr lang="en-US" i="1">
                        <a:latin typeface="Cambria Math" panose="02040503050406030204" pitchFamily="18" charset="0"/>
                      </a:rPr>
                      <m:t>𝑛</m:t>
                    </m:r>
                  </m:oMath>
                </a14:m>
                <a:r>
                  <a:rPr lang="en-US" dirty="0"/>
                  <a:t> elements, then for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b="1" i="1">
                        <a:latin typeface="Cambria Math" panose="02040503050406030204" pitchFamily="18" charset="0"/>
                      </a:rPr>
                      <m:t>𝑿</m:t>
                    </m:r>
                  </m:oMath>
                </a14:m>
                <a:r>
                  <a:rPr lang="en-US" dirty="0"/>
                  <a:t> one has </a:t>
                </a:r>
              </a:p>
              <a:p>
                <a:pPr marL="0" indent="0">
                  <a:buNone/>
                </a:pPr>
                <a:r>
                  <a:rPr lang="en-US" dirty="0"/>
                  <a:t>				</a:t>
                </a:r>
                <a14:m>
                  <m:oMath xmlns:m="http://schemas.openxmlformats.org/officeDocument/2006/math">
                    <m:r>
                      <m:rPr>
                        <m:sty m:val="p"/>
                      </m:rPr>
                      <a:rPr lang="en-US" b="0" i="0" smtClean="0">
                        <a:latin typeface="Cambria Math" panose="02040503050406030204" pitchFamily="18" charset="0"/>
                      </a:rPr>
                      <m:t>d</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y</m:t>
                        </m:r>
                      </m:e>
                    </m:d>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a14:m>
                <a:endParaRPr lang="en-US" dirty="0"/>
              </a:p>
              <a:p>
                <a:pPr marL="0" indent="0">
                  <a:buNone/>
                </a:pPr>
                <a:endParaRPr lang="en-US" dirty="0"/>
              </a:p>
              <a:p>
                <a:pPr marL="0" indent="0">
                  <a:buNone/>
                </a:pPr>
                <a:r>
                  <a:rPr lang="en-US" dirty="0"/>
                  <a:t>&gt; Examples: </a:t>
                </a:r>
              </a:p>
              <a:p>
                <a:pPr marL="514350" indent="-514350">
                  <a:buFont typeface="+mj-lt"/>
                  <a:buAutoNum type="arabicPeriod"/>
                </a:pPr>
                <a:r>
                  <a:rPr lang="en-US" dirty="0"/>
                  <a:t>      </a:t>
                </a:r>
                <a14:m>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 </m:t>
                    </m:r>
                    <m:r>
                      <a:rPr lang="en-US" b="0" i="1" smtClean="0">
                        <a:latin typeface="Cambria Math" panose="02040503050406030204" pitchFamily="18" charset="0"/>
                      </a:rPr>
                      <m:t>=</m:t>
                    </m:r>
                  </m:oMath>
                </a14:m>
                <a:r>
                  <a:rPr lang="en-US" dirty="0"/>
                  <a:t> ‘</a:t>
                </a:r>
                <a:r>
                  <a:rPr lang="en-US" b="1" dirty="0">
                    <a:solidFill>
                      <a:srgbClr val="FF0000"/>
                    </a:solidFill>
                  </a:rPr>
                  <a:t>1</a:t>
                </a:r>
                <a:r>
                  <a:rPr lang="en-US" b="1" dirty="0">
                    <a:solidFill>
                      <a:srgbClr val="00B0F0"/>
                    </a:solidFill>
                  </a:rPr>
                  <a:t>0</a:t>
                </a:r>
                <a:r>
                  <a:rPr lang="en-US" b="1" dirty="0">
                    <a:solidFill>
                      <a:srgbClr val="FF0000"/>
                    </a:solidFill>
                  </a:rPr>
                  <a:t>1</a:t>
                </a:r>
                <a:r>
                  <a:rPr lang="en-US" b="1" dirty="0">
                    <a:solidFill>
                      <a:srgbClr val="00B0F0"/>
                    </a:solidFill>
                  </a:rPr>
                  <a:t>110</a:t>
                </a:r>
                <a:r>
                  <a:rPr lang="en-US" dirty="0"/>
                  <a:t>’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y</m:t>
                    </m:r>
                    <m:r>
                      <a:rPr lang="en-US">
                        <a:latin typeface="Cambria Math" panose="02040503050406030204" pitchFamily="18" charset="0"/>
                      </a:rPr>
                      <m:t> </m:t>
                    </m:r>
                    <m:r>
                      <a:rPr lang="en-US" i="1">
                        <a:latin typeface="Cambria Math" panose="02040503050406030204" pitchFamily="18" charset="0"/>
                      </a:rPr>
                      <m:t>=</m:t>
                    </m:r>
                  </m:oMath>
                </a14:m>
                <a:r>
                  <a:rPr lang="en-US" dirty="0"/>
                  <a:t> ‘</a:t>
                </a:r>
                <a:r>
                  <a:rPr lang="en-US" b="1" dirty="0">
                    <a:solidFill>
                      <a:srgbClr val="FF0000"/>
                    </a:solidFill>
                  </a:rPr>
                  <a:t>1</a:t>
                </a:r>
                <a:r>
                  <a:rPr lang="en-US" b="1" dirty="0">
                    <a:solidFill>
                      <a:srgbClr val="00B0F0"/>
                    </a:solidFill>
                  </a:rPr>
                  <a:t>1</a:t>
                </a:r>
                <a:r>
                  <a:rPr lang="en-US" b="1" dirty="0">
                    <a:solidFill>
                      <a:srgbClr val="FF0000"/>
                    </a:solidFill>
                  </a:rPr>
                  <a:t>1</a:t>
                </a:r>
                <a:r>
                  <a:rPr lang="en-US" b="1" dirty="0">
                    <a:solidFill>
                      <a:srgbClr val="00B0F0"/>
                    </a:solidFill>
                  </a:rPr>
                  <a:t>001</a:t>
                </a:r>
                <a:r>
                  <a:rPr lang="en-US" dirty="0"/>
                  <a:t>’ 	    </a:t>
                </a: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d</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e>
                    </m:d>
                    <m:r>
                      <a:rPr lang="en-US" b="0" i="1" smtClean="0">
                        <a:latin typeface="Cambria Math" panose="02040503050406030204" pitchFamily="18" charset="0"/>
                      </a:rPr>
                      <m:t>=4</m:t>
                    </m:r>
                  </m:oMath>
                </a14:m>
                <a:endParaRPr lang="en-US" dirty="0"/>
              </a:p>
              <a:p>
                <a:pPr marL="514350" indent="-514350">
                  <a:buFont typeface="+mj-lt"/>
                  <a:buAutoNum type="arabicPeriod"/>
                </a:pPr>
                <a:r>
                  <a:rPr lang="en-US" dirty="0"/>
                  <a:t> 	  </a:t>
                </a:r>
                <a14:m>
                  <m:oMath xmlns:m="http://schemas.openxmlformats.org/officeDocument/2006/math">
                    <m:r>
                      <m:rPr>
                        <m:sty m:val="p"/>
                      </m:rPr>
                      <a:rPr lang="en-US">
                        <a:latin typeface="Cambria Math" panose="02040503050406030204" pitchFamily="18" charset="0"/>
                      </a:rPr>
                      <m:t>x</m:t>
                    </m:r>
                    <m:r>
                      <a:rPr lang="en-US">
                        <a:latin typeface="Cambria Math" panose="02040503050406030204" pitchFamily="18" charset="0"/>
                      </a:rPr>
                      <m:t> </m:t>
                    </m:r>
                    <m:r>
                      <a:rPr lang="en-US" i="1">
                        <a:latin typeface="Cambria Math" panose="02040503050406030204" pitchFamily="18" charset="0"/>
                      </a:rPr>
                      <m:t>=</m:t>
                    </m:r>
                  </m:oMath>
                </a14:m>
                <a:r>
                  <a:rPr lang="en-US" dirty="0"/>
                  <a:t> </a:t>
                </a:r>
                <a:r>
                  <a:rPr lang="en-US" dirty="0">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St</a:t>
                </a:r>
                <a:r>
                  <a:rPr lang="en-US" b="1" dirty="0">
                    <a:solidFill>
                      <a:srgbClr val="FF0000"/>
                    </a:solidFill>
                    <a:latin typeface="Courier New" panose="02070309020205020404" pitchFamily="49" charset="0"/>
                    <a:cs typeface="Courier New" panose="02070309020205020404" pitchFamily="49" charset="0"/>
                  </a:rPr>
                  <a:t>icky</a:t>
                </a:r>
                <a:r>
                  <a:rPr lang="en-US" dirty="0">
                    <a:latin typeface="Courier New" panose="02070309020205020404" pitchFamily="49" charset="0"/>
                    <a:cs typeface="Courier New" panose="02070309020205020404" pitchFamily="49" charset="0"/>
                  </a:rPr>
                  <a:t>’</a:t>
                </a:r>
                <a:r>
                  <a:rPr lang="en-US" dirty="0"/>
                  <a:t>      </a:t>
                </a:r>
                <a14:m>
                  <m:oMath xmlns:m="http://schemas.openxmlformats.org/officeDocument/2006/math">
                    <m:r>
                      <m:rPr>
                        <m:sty m:val="p"/>
                      </m:rPr>
                      <a:rPr lang="en-US">
                        <a:latin typeface="Cambria Math" panose="02040503050406030204" pitchFamily="18" charset="0"/>
                      </a:rPr>
                      <m:t>y</m:t>
                    </m:r>
                    <m:r>
                      <a:rPr lang="en-US">
                        <a:latin typeface="Cambria Math" panose="02040503050406030204" pitchFamily="18" charset="0"/>
                      </a:rPr>
                      <m:t> </m:t>
                    </m:r>
                    <m:r>
                      <a:rPr lang="en-US" i="1">
                        <a:latin typeface="Cambria Math" panose="02040503050406030204" pitchFamily="18" charset="0"/>
                      </a:rPr>
                      <m:t>=</m:t>
                    </m:r>
                  </m:oMath>
                </a14:m>
                <a:r>
                  <a:rPr lang="en-US" dirty="0"/>
                  <a:t> </a:t>
                </a:r>
                <a:r>
                  <a:rPr lang="en-US" dirty="0">
                    <a:latin typeface="Courier New" panose="02070309020205020404" pitchFamily="49" charset="0"/>
                    <a:cs typeface="Courier New" panose="02070309020205020404" pitchFamily="49" charset="0"/>
                  </a:rPr>
                  <a:t>‘</a:t>
                </a:r>
                <a:r>
                  <a:rPr lang="en-US" b="1" u="sng" dirty="0">
                    <a:solidFill>
                      <a:srgbClr val="00B0F0"/>
                    </a:solidFill>
                    <a:uFill>
                      <a:solidFill>
                        <a:srgbClr val="00B0F0"/>
                      </a:solidFill>
                    </a:uFill>
                    <a:latin typeface="Courier New" panose="02070309020205020404" pitchFamily="49" charset="0"/>
                    <a:cs typeface="Courier New" panose="02070309020205020404" pitchFamily="49" charset="0"/>
                  </a:rPr>
                  <a:t> </a:t>
                </a:r>
                <a:r>
                  <a:rPr lang="en-US" b="1" dirty="0">
                    <a:solidFill>
                      <a:srgbClr val="00B0F0"/>
                    </a:solidFill>
                    <a:latin typeface="Courier New" panose="02070309020205020404" pitchFamily="49" charset="0"/>
                    <a:cs typeface="Courier New" panose="02070309020205020404" pitchFamily="49" charset="0"/>
                  </a:rPr>
                  <a:t>p</a:t>
                </a:r>
                <a:r>
                  <a:rPr lang="en-US" b="1" dirty="0">
                    <a:solidFill>
                      <a:srgbClr val="FF0000"/>
                    </a:solidFill>
                    <a:latin typeface="Courier New" panose="02070309020205020404" pitchFamily="49" charset="0"/>
                    <a:cs typeface="Courier New" panose="02070309020205020404" pitchFamily="49" charset="0"/>
                  </a:rPr>
                  <a:t>icky</a:t>
                </a:r>
                <a:r>
                  <a:rPr lang="en-US" dirty="0">
                    <a:latin typeface="Courier New" panose="02070309020205020404" pitchFamily="49" charset="0"/>
                    <a:cs typeface="Courier New" panose="02070309020205020404" pitchFamily="49" charset="0"/>
                  </a:rPr>
                  <a:t>’  </a:t>
                </a: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d</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e>
                    </m:d>
                    <m:r>
                      <a:rPr lang="en-US" i="1">
                        <a:latin typeface="Cambria Math" panose="02040503050406030204" pitchFamily="18" charset="0"/>
                      </a:rPr>
                      <m:t>=</m:t>
                    </m:r>
                    <m:r>
                      <a:rPr lang="en-US" b="0" i="1" smtClean="0">
                        <a:latin typeface="Cambria Math" panose="02040503050406030204" pitchFamily="18" charset="0"/>
                      </a:rPr>
                      <m:t>2</m:t>
                    </m:r>
                  </m:oMath>
                </a14:m>
                <a:endParaRPr lang="en-US" dirty="0">
                  <a:latin typeface="Courier New" panose="02070309020205020404" pitchFamily="49" charset="0"/>
                  <a:cs typeface="Courier New" panose="02070309020205020404" pitchFamily="49" charset="0"/>
                </a:endParaRPr>
              </a:p>
              <a:p>
                <a:pPr marL="514350" indent="-514350">
                  <a:buFont typeface="+mj-lt"/>
                  <a:buAutoNum type="arabicPeriod"/>
                </a:pPr>
                <a:r>
                  <a:rPr lang="en-US" dirty="0"/>
                  <a:t> </a:t>
                </a: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 </m:t>
                    </m:r>
                    <m:r>
                      <a:rPr lang="en-US" i="1">
                        <a:latin typeface="Cambria Math" panose="02040503050406030204" pitchFamily="18" charset="0"/>
                      </a:rPr>
                      <m:t>=</m:t>
                    </m:r>
                  </m:oMath>
                </a14:m>
                <a:r>
                  <a:rPr lang="en-US" dirty="0"/>
                  <a:t> </a:t>
                </a:r>
                <a:r>
                  <a:rPr lang="en-US" dirty="0">
                    <a:latin typeface="Courier New" panose="02070309020205020404" pitchFamily="49" charset="0"/>
                    <a:cs typeface="Courier New" panose="02070309020205020404" pitchFamily="49" charset="0"/>
                  </a:rPr>
                  <a:t>&lt;</a:t>
                </a:r>
                <a:r>
                  <a:rPr lang="en-US" b="1" dirty="0">
                    <a:solidFill>
                      <a:srgbClr val="FF0000"/>
                    </a:solidFill>
                    <a:latin typeface="Courier New" panose="02070309020205020404" pitchFamily="49" charset="0"/>
                    <a:cs typeface="Courier New" panose="02070309020205020404" pitchFamily="49" charset="0"/>
                  </a:rPr>
                  <a:t>3</a:t>
                </a:r>
                <a:r>
                  <a:rPr lang="en-US" dirty="0">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102</a:t>
                </a:r>
                <a:r>
                  <a:rPr lang="en-US" dirty="0">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5</a:t>
                </a:r>
                <a:r>
                  <a:rPr lang="en-US" dirty="0">
                    <a:latin typeface="Courier New" panose="02070309020205020404" pitchFamily="49" charset="0"/>
                    <a:cs typeface="Courier New" panose="02070309020205020404" pitchFamily="49" charset="0"/>
                  </a:rPr>
                  <a:t>&gt;’ </a:t>
                </a:r>
                <a14:m>
                  <m:oMath xmlns:m="http://schemas.openxmlformats.org/officeDocument/2006/math">
                    <m:r>
                      <m:rPr>
                        <m:sty m:val="p"/>
                      </m:rPr>
                      <a:rPr lang="en-US">
                        <a:latin typeface="Cambria Math" panose="02040503050406030204" pitchFamily="18" charset="0"/>
                      </a:rPr>
                      <m:t>y</m:t>
                    </m:r>
                    <m:r>
                      <a:rPr lang="en-US">
                        <a:latin typeface="Cambria Math" panose="02040503050406030204" pitchFamily="18" charset="0"/>
                      </a:rPr>
                      <m:t> </m:t>
                    </m:r>
                    <m:r>
                      <a:rPr lang="en-US" i="1">
                        <a:latin typeface="Cambria Math" panose="02040503050406030204" pitchFamily="18" charset="0"/>
                      </a:rPr>
                      <m:t>=</m:t>
                    </m:r>
                  </m:oMath>
                </a14:m>
                <a:r>
                  <a:rPr lang="en-US" dirty="0"/>
                  <a:t> </a:t>
                </a:r>
                <a:r>
                  <a:rPr lang="en-US" dirty="0">
                    <a:latin typeface="Courier New" panose="02070309020205020404" pitchFamily="49" charset="0"/>
                    <a:cs typeface="Courier New" panose="02070309020205020404" pitchFamily="49" charset="0"/>
                  </a:rPr>
                  <a:t>‘&lt;</a:t>
                </a:r>
                <a:r>
                  <a:rPr lang="en-US" b="1" dirty="0">
                    <a:solidFill>
                      <a:srgbClr val="FF0000"/>
                    </a:solidFill>
                    <a:latin typeface="Courier New" panose="02070309020205020404" pitchFamily="49" charset="0"/>
                    <a:cs typeface="Courier New" panose="02070309020205020404" pitchFamily="49" charset="0"/>
                  </a:rPr>
                  <a:t>3</a:t>
                </a:r>
                <a:r>
                  <a:rPr lang="en-US" dirty="0">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120</a:t>
                </a:r>
                <a:r>
                  <a:rPr lang="en-US" dirty="0">
                    <a:latin typeface="Courier New" panose="02070309020205020404" pitchFamily="49" charset="0"/>
                    <a:cs typeface="Courier New" panose="02070309020205020404" pitchFamily="49" charset="0"/>
                  </a:rPr>
                  <a:t>,</a:t>
                </a:r>
                <a:r>
                  <a:rPr lang="en-US" b="1" dirty="0">
                    <a:solidFill>
                      <a:srgbClr val="00B0F0"/>
                    </a:solidFill>
                    <a:latin typeface="Courier New" panose="02070309020205020404" pitchFamily="49" charset="0"/>
                    <a:cs typeface="Courier New" panose="02070309020205020404" pitchFamily="49" charset="0"/>
                  </a:rPr>
                  <a:t>6</a:t>
                </a:r>
                <a:r>
                  <a:rPr lang="en-US" dirty="0">
                    <a:latin typeface="Courier New" panose="02070309020205020404" pitchFamily="49" charset="0"/>
                    <a:cs typeface="Courier New" panose="02070309020205020404" pitchFamily="49" charset="0"/>
                  </a:rPr>
                  <a:t>&gt;</a:t>
                </a: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d</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e>
                    </m:d>
                    <m:r>
                      <a:rPr lang="en-US" i="1">
                        <a:latin typeface="Cambria Math" panose="02040503050406030204" pitchFamily="18" charset="0"/>
                      </a:rPr>
                      <m:t>=</m:t>
                    </m:r>
                    <m:r>
                      <a:rPr lang="en-US" b="0" i="1" smtClean="0">
                        <a:latin typeface="Cambria Math" panose="02040503050406030204" pitchFamily="18" charset="0"/>
                      </a:rPr>
                      <m:t>2</m:t>
                    </m:r>
                  </m:oMath>
                </a14:m>
                <a:endParaRPr lang="en-US" dirty="0">
                  <a:latin typeface="Courier New" panose="02070309020205020404" pitchFamily="49" charset="0"/>
                  <a:cs typeface="Courier New" panose="02070309020205020404" pitchFamily="49"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8612" y="685800"/>
                <a:ext cx="9782801" cy="5791200"/>
              </a:xfrm>
              <a:blipFill>
                <a:blip r:embed="rId2"/>
                <a:stretch>
                  <a:fillRect l="-1558" t="-1368"/>
                </a:stretch>
              </a:blipFill>
            </p:spPr>
            <p:txBody>
              <a:bodyPr/>
              <a:lstStyle/>
              <a:p>
                <a:r>
                  <a:rPr lang="en-US">
                    <a:noFill/>
                  </a:rPr>
                  <a:t> </a:t>
                </a:r>
              </a:p>
            </p:txBody>
          </p:sp>
        </mc:Fallback>
      </mc:AlternateContent>
    </p:spTree>
    <p:extLst>
      <p:ext uri="{BB962C8B-B14F-4D97-AF65-F5344CB8AC3E}">
        <p14:creationId xmlns:p14="http://schemas.microsoft.com/office/powerpoint/2010/main" val="30805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304800"/>
                <a:ext cx="9782801" cy="5867400"/>
              </a:xfrm>
            </p:spPr>
            <p:txBody>
              <a:bodyPr/>
              <a:lstStyle/>
              <a:p>
                <a:pPr marL="0" indent="0">
                  <a:buNone/>
                </a:pPr>
                <a:endParaRPr lang="en-US" dirty="0"/>
              </a:p>
              <a:p>
                <a:pPr marL="0" indent="0">
                  <a:buNone/>
                </a:pPr>
                <a:r>
                  <a:rPr lang="en-US" sz="3200" b="1" dirty="0"/>
                  <a:t>Manhattan Distance:</a:t>
                </a:r>
              </a:p>
              <a:p>
                <a:pPr marL="0" indent="0">
                  <a:buNone/>
                </a:pPr>
                <a:endParaRPr lang="en-US" b="1" i="1" dirty="0">
                  <a:latin typeface="Cambria Math" panose="02040503050406030204" pitchFamily="18" charset="0"/>
                </a:endParaRPr>
              </a:p>
              <a:p>
                <a:pPr marL="0" indent="0">
                  <a:buNone/>
                </a:pPr>
                <a14:m>
                  <m:oMath xmlns:m="http://schemas.openxmlformats.org/officeDocument/2006/math">
                    <m:r>
                      <a:rPr lang="en-US" b="1" i="1">
                        <a:latin typeface="Cambria Math" panose="02040503050406030204" pitchFamily="18" charset="0"/>
                      </a:rPr>
                      <m:t>𝑿</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𝑛</m:t>
                        </m:r>
                      </m:sup>
                    </m:sSup>
                  </m:oMath>
                </a14:m>
                <a:r>
                  <a:rPr lang="en-US" dirty="0"/>
                  <a:t>   We have a real vector of </a:t>
                </a:r>
                <a14:m>
                  <m:oMath xmlns:m="http://schemas.openxmlformats.org/officeDocument/2006/math">
                    <m:r>
                      <a:rPr lang="en-US" i="1">
                        <a:latin typeface="Cambria Math" panose="02040503050406030204" pitchFamily="18" charset="0"/>
                      </a:rPr>
                      <m:t>𝑛</m:t>
                    </m:r>
                  </m:oMath>
                </a14:m>
                <a:r>
                  <a:rPr lang="en-US" dirty="0"/>
                  <a:t> elements, then for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b="1" i="1">
                        <a:latin typeface="Cambria Math" panose="02040503050406030204" pitchFamily="18" charset="0"/>
                      </a:rPr>
                      <m:t>𝑿</m:t>
                    </m:r>
                  </m:oMath>
                </a14:m>
                <a:r>
                  <a:rPr lang="en-US" b="1" dirty="0"/>
                  <a:t>    </a:t>
                </a:r>
                <a:r>
                  <a:rPr lang="en-US" dirty="0"/>
                  <a:t>we have:   </a:t>
                </a:r>
              </a:p>
              <a:p>
                <a:pPr marL="0" indent="0" algn="ctr">
                  <a:buNone/>
                </a:pPr>
                <a:r>
                  <a:rPr lang="en-US" dirty="0"/>
                  <a:t>	</a:t>
                </a:r>
                <a14:m>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oMath>
                </a14:m>
                <a:r>
                  <a:rPr lang="en-US" sz="2400" dirty="0"/>
                  <a:t> = </a:t>
                </a:r>
                <a14:m>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nary>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304800"/>
                <a:ext cx="9782801" cy="5867400"/>
              </a:xfrm>
              <a:blipFill>
                <a:blip r:embed="rId2"/>
                <a:stretch>
                  <a:fillRect l="-15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351212" y="2209800"/>
            <a:ext cx="5686425" cy="4249854"/>
          </a:xfrm>
          <a:prstGeom prst="rect">
            <a:avLst/>
          </a:prstGeom>
        </p:spPr>
      </p:pic>
      <p:sp>
        <p:nvSpPr>
          <p:cNvPr id="6" name="TextBox 5"/>
          <p:cNvSpPr txBox="1"/>
          <p:nvPr/>
        </p:nvSpPr>
        <p:spPr>
          <a:xfrm>
            <a:off x="9371012" y="3916996"/>
            <a:ext cx="2133918" cy="646331"/>
          </a:xfrm>
          <a:prstGeom prst="rect">
            <a:avLst/>
          </a:prstGeom>
          <a:noFill/>
        </p:spPr>
        <p:txBody>
          <a:bodyPr wrap="none" rtlCol="0">
            <a:spAutoFit/>
          </a:bodyPr>
          <a:lstStyle/>
          <a:p>
            <a:r>
              <a:rPr lang="en-US" b="1" dirty="0"/>
              <a:t>Sometimes called</a:t>
            </a:r>
          </a:p>
          <a:p>
            <a:r>
              <a:rPr lang="en-US" b="1" dirty="0"/>
              <a:t>L1 Distance</a:t>
            </a:r>
          </a:p>
        </p:txBody>
      </p:sp>
    </p:spTree>
    <p:extLst>
      <p:ext uri="{BB962C8B-B14F-4D97-AF65-F5344CB8AC3E}">
        <p14:creationId xmlns:p14="http://schemas.microsoft.com/office/powerpoint/2010/main" val="13825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381000"/>
                <a:ext cx="9782801" cy="5791200"/>
              </a:xfrm>
            </p:spPr>
            <p:txBody>
              <a:bodyPr>
                <a:normAutofit/>
              </a:bodyPr>
              <a:lstStyle/>
              <a:p>
                <a:pPr marL="0" indent="0">
                  <a:buNone/>
                </a:pPr>
                <a:r>
                  <a:rPr lang="en-US" sz="3200" b="1" dirty="0"/>
                  <a:t>Cosine distance (used clustering text data)</a:t>
                </a:r>
              </a:p>
              <a:p>
                <a:pPr marL="0" indent="0">
                  <a:buNone/>
                </a:pPr>
                <a:endParaRPr lang="en-US" dirty="0"/>
              </a:p>
              <a:p>
                <a:pPr marL="0" indent="0">
                  <a:buNone/>
                </a:pPr>
                <a:r>
                  <a:rPr lang="en-US" dirty="0"/>
                  <a:t> </a:t>
                </a:r>
                <a14:m>
                  <m:oMath xmlns:m="http://schemas.openxmlformats.org/officeDocument/2006/math">
                    <m:r>
                      <a:rPr lang="en-US" b="1" i="1">
                        <a:latin typeface="Cambria Math" panose="02040503050406030204" pitchFamily="18" charset="0"/>
                      </a:rPr>
                      <m:t>𝑿</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ℝ</m:t>
                        </m:r>
                      </m:e>
                      <m:sup>
                        <m:r>
                          <a:rPr lang="en-US" i="1">
                            <a:latin typeface="Cambria Math" panose="02040503050406030204" pitchFamily="18" charset="0"/>
                          </a:rPr>
                          <m:t>𝑛</m:t>
                        </m:r>
                      </m:sup>
                    </m:sSup>
                  </m:oMath>
                </a14:m>
                <a:r>
                  <a:rPr lang="en-US" dirty="0"/>
                  <a:t>   We have a real vector of </a:t>
                </a:r>
                <a14:m>
                  <m:oMath xmlns:m="http://schemas.openxmlformats.org/officeDocument/2006/math">
                    <m:r>
                      <a:rPr lang="en-US" i="1">
                        <a:latin typeface="Cambria Math" panose="02040503050406030204" pitchFamily="18" charset="0"/>
                      </a:rPr>
                      <m:t>𝑛</m:t>
                    </m:r>
                  </m:oMath>
                </a14:m>
                <a:r>
                  <a:rPr lang="en-US" dirty="0"/>
                  <a:t> elements, then for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b="1" i="1">
                        <a:latin typeface="Cambria Math" panose="02040503050406030204" pitchFamily="18" charset="0"/>
                      </a:rPr>
                      <m:t>𝑿</m:t>
                    </m:r>
                  </m:oMath>
                </a14:m>
                <a:r>
                  <a:rPr lang="en-US" b="1" dirty="0"/>
                  <a:t>    </a:t>
                </a:r>
                <a:r>
                  <a:rPr lang="en-US" dirty="0"/>
                  <a:t>we have:</a:t>
                </a:r>
              </a:p>
              <a:p>
                <a:pPr marL="0" indent="0">
                  <a:buNone/>
                </a:pPr>
                <a:r>
                  <a:rPr lang="en-US" dirty="0"/>
                  <a:t> </a:t>
                </a:r>
              </a:p>
              <a:p>
                <a:pPr marL="0" indent="0">
                  <a:buNone/>
                </a:pPr>
                <a:r>
                  <a:rPr lang="en-US" dirty="0"/>
                  <a:t>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cos</m:t>
                            </m:r>
                          </m:e>
                          <m:sup>
                            <m:r>
                              <a:rPr lang="en-US" b="0" i="1" smtClean="0">
                                <a:latin typeface="Cambria Math" panose="02040503050406030204" pitchFamily="18" charset="0"/>
                              </a:rPr>
                              <m:t>−1</m:t>
                            </m:r>
                          </m:sup>
                        </m:sSup>
                      </m:fName>
                      <m:e>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2</m:t>
                                    </m:r>
                                  </m:sup>
                                </m:sSub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2</m:t>
                                </m:r>
                              </m:sup>
                            </m:sSubSup>
                          </m:den>
                        </m:f>
                      </m:e>
                    </m:func>
                  </m:oMath>
                </a14:m>
                <a:endParaRPr lang="en-US" dirty="0"/>
              </a:p>
              <a:p>
                <a:endParaRPr lang="en-US" dirty="0"/>
              </a:p>
              <a:p>
                <a:pPr marL="0" indent="0">
                  <a:buNone/>
                </a:pPr>
                <a:r>
                  <a:rPr lang="en-US" b="1" dirty="0"/>
                  <a:t>Note:</a:t>
                </a:r>
                <a:r>
                  <a:rPr lang="en-US" dirty="0"/>
                  <a:t> Measures the angular distance between two vectors.  Think linear algebra and orthogonality.  The numerator is the dot product.  The denominator is the product of the squared Euclidean distance.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381000"/>
                <a:ext cx="9782801" cy="5791200"/>
              </a:xfrm>
              <a:blipFill>
                <a:blip r:embed="rId2"/>
                <a:stretch>
                  <a:fillRect l="-1558" t="-1368"/>
                </a:stretch>
              </a:blipFill>
            </p:spPr>
            <p:txBody>
              <a:bodyPr/>
              <a:lstStyle/>
              <a:p>
                <a:r>
                  <a:rPr lang="en-US">
                    <a:noFill/>
                  </a:rPr>
                  <a:t> </a:t>
                </a:r>
              </a:p>
            </p:txBody>
          </p:sp>
        </mc:Fallback>
      </mc:AlternateContent>
    </p:spTree>
    <p:extLst>
      <p:ext uri="{BB962C8B-B14F-4D97-AF65-F5344CB8AC3E}">
        <p14:creationId xmlns:p14="http://schemas.microsoft.com/office/powerpoint/2010/main" val="41490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0" y="609600"/>
            <a:ext cx="10969943" cy="1068387"/>
          </a:xfrm>
        </p:spPr>
        <p:txBody>
          <a:bodyPr/>
          <a:lstStyle/>
          <a:p>
            <a:r>
              <a:rPr lang="en-US" dirty="0"/>
              <a:t>Cosine distance (cont.)</a:t>
            </a:r>
          </a:p>
        </p:txBody>
      </p:sp>
      <p:pic>
        <p:nvPicPr>
          <p:cNvPr id="4" name="Picture 3">
            <a:extLst>
              <a:ext uri="{FF2B5EF4-FFF2-40B4-BE49-F238E27FC236}">
                <a16:creationId xmlns:a16="http://schemas.microsoft.com/office/drawing/2014/main" id="{85131EF0-4CB8-45BB-AD07-309E356981A3}"/>
              </a:ext>
            </a:extLst>
          </p:cNvPr>
          <p:cNvPicPr>
            <a:picLocks noChangeAspect="1"/>
          </p:cNvPicPr>
          <p:nvPr/>
        </p:nvPicPr>
        <p:blipFill>
          <a:blip r:embed="rId2"/>
          <a:stretch>
            <a:fillRect/>
          </a:stretch>
        </p:blipFill>
        <p:spPr>
          <a:xfrm>
            <a:off x="1979612" y="1524000"/>
            <a:ext cx="8435205" cy="5334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91CEE-8429-4368-9594-E4A925F8BD2B}"/>
                  </a:ext>
                </a:extLst>
              </p:cNvPr>
              <p:cNvSpPr txBox="1"/>
              <p:nvPr/>
            </p:nvSpPr>
            <p:spPr>
              <a:xfrm rot="1384988">
                <a:off x="3702924" y="2819844"/>
                <a:ext cx="54181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800" b="0" i="0" smtClean="0">
                          <a:latin typeface="Cambria Math" panose="02040503050406030204" pitchFamily="18" charset="0"/>
                        </a:rPr>
                        <m:t>Θ</m:t>
                      </m:r>
                    </m:oMath>
                  </m:oMathPara>
                </a14:m>
                <a:endParaRPr lang="en-US" sz="4800" dirty="0"/>
              </a:p>
            </p:txBody>
          </p:sp>
        </mc:Choice>
        <mc:Fallback xmlns="">
          <p:sp>
            <p:nvSpPr>
              <p:cNvPr id="5" name="TextBox 4">
                <a:extLst>
                  <a:ext uri="{FF2B5EF4-FFF2-40B4-BE49-F238E27FC236}">
                    <a16:creationId xmlns:a16="http://schemas.microsoft.com/office/drawing/2014/main" id="{02791CEE-8429-4368-9594-E4A925F8BD2B}"/>
                  </a:ext>
                </a:extLst>
              </p:cNvPr>
              <p:cNvSpPr txBox="1">
                <a:spLocks noRot="1" noChangeAspect="1" noMove="1" noResize="1" noEditPoints="1" noAdjustHandles="1" noChangeArrowheads="1" noChangeShapeType="1" noTextEdit="1"/>
              </p:cNvSpPr>
              <p:nvPr/>
            </p:nvSpPr>
            <p:spPr>
              <a:xfrm rot="1384988">
                <a:off x="3702924" y="2819844"/>
                <a:ext cx="541815" cy="738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97136CA-0F10-4D9A-9B56-F85E7779D617}"/>
                  </a:ext>
                </a:extLst>
              </p14:cNvPr>
              <p14:cNvContentPartPr/>
              <p14:nvPr/>
            </p14:nvContentPartPr>
            <p14:xfrm>
              <a:off x="3708120" y="2590107"/>
              <a:ext cx="360" cy="360"/>
            </p14:xfrm>
          </p:contentPart>
        </mc:Choice>
        <mc:Fallback xmlns="">
          <p:pic>
            <p:nvPicPr>
              <p:cNvPr id="6" name="Ink 5">
                <a:extLst>
                  <a:ext uri="{FF2B5EF4-FFF2-40B4-BE49-F238E27FC236}">
                    <a16:creationId xmlns:a16="http://schemas.microsoft.com/office/drawing/2014/main" id="{C97136CA-0F10-4D9A-9B56-F85E7779D617}"/>
                  </a:ext>
                </a:extLst>
              </p:cNvPr>
              <p:cNvPicPr/>
              <p:nvPr/>
            </p:nvPicPr>
            <p:blipFill>
              <a:blip r:embed="rId5"/>
              <a:stretch>
                <a:fillRect/>
              </a:stretch>
            </p:blipFill>
            <p:spPr>
              <a:xfrm>
                <a:off x="3699120" y="25814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E4737F4-2E7F-41D7-8A1E-FBE7CDC9320E}"/>
                  </a:ext>
                </a:extLst>
              </p14:cNvPr>
              <p14:cNvContentPartPr/>
              <p14:nvPr/>
            </p14:nvContentPartPr>
            <p14:xfrm>
              <a:off x="4097640" y="2395707"/>
              <a:ext cx="339120" cy="1485720"/>
            </p14:xfrm>
          </p:contentPart>
        </mc:Choice>
        <mc:Fallback xmlns="">
          <p:pic>
            <p:nvPicPr>
              <p:cNvPr id="7" name="Ink 6">
                <a:extLst>
                  <a:ext uri="{FF2B5EF4-FFF2-40B4-BE49-F238E27FC236}">
                    <a16:creationId xmlns:a16="http://schemas.microsoft.com/office/drawing/2014/main" id="{CE4737F4-2E7F-41D7-8A1E-FBE7CDC9320E}"/>
                  </a:ext>
                </a:extLst>
              </p:cNvPr>
              <p:cNvPicPr/>
              <p:nvPr/>
            </p:nvPicPr>
            <p:blipFill>
              <a:blip r:embed="rId7"/>
              <a:stretch>
                <a:fillRect/>
              </a:stretch>
            </p:blipFill>
            <p:spPr>
              <a:xfrm>
                <a:off x="4089000" y="2387067"/>
                <a:ext cx="356760" cy="150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EC8EF5A-F10E-4D9B-88F0-244434A4E6FC}"/>
                  </a:ext>
                </a:extLst>
              </p14:cNvPr>
              <p14:cNvContentPartPr/>
              <p14:nvPr/>
            </p14:nvContentPartPr>
            <p14:xfrm>
              <a:off x="550200" y="3860187"/>
              <a:ext cx="360" cy="360"/>
            </p14:xfrm>
          </p:contentPart>
        </mc:Choice>
        <mc:Fallback xmlns="">
          <p:pic>
            <p:nvPicPr>
              <p:cNvPr id="8" name="Ink 7">
                <a:extLst>
                  <a:ext uri="{FF2B5EF4-FFF2-40B4-BE49-F238E27FC236}">
                    <a16:creationId xmlns:a16="http://schemas.microsoft.com/office/drawing/2014/main" id="{8EC8EF5A-F10E-4D9B-88F0-244434A4E6FC}"/>
                  </a:ext>
                </a:extLst>
              </p:cNvPr>
              <p:cNvPicPr/>
              <p:nvPr/>
            </p:nvPicPr>
            <p:blipFill>
              <a:blip r:embed="rId5"/>
              <a:stretch>
                <a:fillRect/>
              </a:stretch>
            </p:blipFill>
            <p:spPr>
              <a:xfrm>
                <a:off x="541200" y="3851547"/>
                <a:ext cx="18000" cy="18000"/>
              </a:xfrm>
              <a:prstGeom prst="rect">
                <a:avLst/>
              </a:prstGeom>
            </p:spPr>
          </p:pic>
        </mc:Fallback>
      </mc:AlternateContent>
      <p:sp>
        <p:nvSpPr>
          <p:cNvPr id="3" name="TextBox 2"/>
          <p:cNvSpPr txBox="1"/>
          <p:nvPr/>
        </p:nvSpPr>
        <p:spPr>
          <a:xfrm>
            <a:off x="1217612" y="3635152"/>
            <a:ext cx="6508448" cy="1200329"/>
          </a:xfrm>
          <a:prstGeom prst="rect">
            <a:avLst/>
          </a:prstGeom>
          <a:noFill/>
        </p:spPr>
        <p:txBody>
          <a:bodyPr wrap="none" rtlCol="0">
            <a:spAutoFit/>
          </a:bodyPr>
          <a:lstStyle/>
          <a:p>
            <a:r>
              <a:rPr lang="en-US" sz="3600" dirty="0" smtClean="0">
                <a:solidFill>
                  <a:srgbClr val="FF0000"/>
                </a:solidFill>
              </a:rPr>
              <a:t>Not a real distance measurement </a:t>
            </a:r>
          </a:p>
          <a:p>
            <a:r>
              <a:rPr lang="en-US" sz="3600" dirty="0" smtClean="0">
                <a:solidFill>
                  <a:srgbClr val="FF0000"/>
                </a:solidFill>
              </a:rPr>
              <a:t>but hey it is used all of the time!</a:t>
            </a:r>
            <a:endParaRPr lang="en-US" sz="3600" dirty="0">
              <a:solidFill>
                <a:srgbClr val="FF0000"/>
              </a:solidFill>
            </a:endParaRPr>
          </a:p>
        </p:txBody>
      </p:sp>
    </p:spTree>
    <p:extLst>
      <p:ext uri="{BB962C8B-B14F-4D97-AF65-F5344CB8AC3E}">
        <p14:creationId xmlns:p14="http://schemas.microsoft.com/office/powerpoint/2010/main" val="19902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66EE-FAFA-4832-9636-D6BFD69DAA42}"/>
              </a:ext>
            </a:extLst>
          </p:cNvPr>
          <p:cNvSpPr>
            <a:spLocks noGrp="1"/>
          </p:cNvSpPr>
          <p:nvPr>
            <p:ph type="title"/>
          </p:nvPr>
        </p:nvSpPr>
        <p:spPr>
          <a:xfrm>
            <a:off x="455612" y="1066800"/>
            <a:ext cx="10969943" cy="1906587"/>
          </a:xfrm>
        </p:spPr>
        <p:txBody>
          <a:bodyPr/>
          <a:lstStyle/>
          <a:p>
            <a:r>
              <a:rPr lang="en-US" dirty="0"/>
              <a:t>And many more…</a:t>
            </a:r>
          </a:p>
        </p:txBody>
      </p:sp>
      <p:sp>
        <p:nvSpPr>
          <p:cNvPr id="4" name="TextBox 3">
            <a:extLst>
              <a:ext uri="{FF2B5EF4-FFF2-40B4-BE49-F238E27FC236}">
                <a16:creationId xmlns:a16="http://schemas.microsoft.com/office/drawing/2014/main" id="{56BDF317-81BE-4324-903B-36DA717C6046}"/>
              </a:ext>
            </a:extLst>
          </p:cNvPr>
          <p:cNvSpPr txBox="1"/>
          <p:nvPr/>
        </p:nvSpPr>
        <p:spPr>
          <a:xfrm>
            <a:off x="1979612" y="2743200"/>
            <a:ext cx="8001000" cy="2677656"/>
          </a:xfrm>
          <a:prstGeom prst="rect">
            <a:avLst/>
          </a:prstGeom>
          <a:noFill/>
        </p:spPr>
        <p:txBody>
          <a:bodyPr wrap="square" rtlCol="0">
            <a:spAutoFit/>
          </a:bodyPr>
          <a:lstStyle/>
          <a:p>
            <a:r>
              <a:rPr lang="en-US" sz="2400" dirty="0"/>
              <a:t>The key is we need to think about what it means to be different in a particular domain.  This will lead us to the distance metric, and that will then lead us to our ‘solution.’ </a:t>
            </a:r>
            <a:endParaRPr lang="en-US" sz="2400" dirty="0" smtClean="0"/>
          </a:p>
          <a:p>
            <a:endParaRPr lang="en-US" sz="2400" dirty="0"/>
          </a:p>
          <a:p>
            <a:r>
              <a:rPr lang="en-US" sz="2400" b="1" dirty="0" smtClean="0"/>
              <a:t>Note: </a:t>
            </a:r>
            <a:r>
              <a:rPr lang="en-US" sz="2400" dirty="0" smtClean="0"/>
              <a:t>None of these metrics mentioned account for correlation between variables.  We will get to that later, but the correlation </a:t>
            </a:r>
            <a:r>
              <a:rPr lang="en-US" sz="2400" dirty="0" smtClean="0"/>
              <a:t>can help tease out things!</a:t>
            </a:r>
            <a:r>
              <a:rPr lang="en-US" sz="2400" dirty="0" smtClean="0"/>
              <a:t> </a:t>
            </a:r>
            <a:endParaRPr lang="en-US" sz="2400" dirty="0"/>
          </a:p>
        </p:txBody>
      </p:sp>
    </p:spTree>
    <p:extLst>
      <p:ext uri="{BB962C8B-B14F-4D97-AF65-F5344CB8AC3E}">
        <p14:creationId xmlns:p14="http://schemas.microsoft.com/office/powerpoint/2010/main" val="289003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06C0AD-74D5-4D02-B13D-165F9E9382D0}"/>
              </a:ext>
            </a:extLst>
          </p:cNvPr>
          <p:cNvSpPr>
            <a:spLocks noGrp="1"/>
          </p:cNvSpPr>
          <p:nvPr>
            <p:ph idx="1"/>
          </p:nvPr>
        </p:nvSpPr>
        <p:spPr>
          <a:xfrm>
            <a:off x="609441" y="1447801"/>
            <a:ext cx="10969943" cy="4678364"/>
          </a:xfrm>
        </p:spPr>
        <p:txBody>
          <a:bodyPr/>
          <a:lstStyle/>
          <a:p>
            <a:pPr marL="0" indent="0">
              <a:buNone/>
            </a:pPr>
            <a:r>
              <a:rPr lang="en-US" sz="4000" dirty="0"/>
              <a:t>How are we going to use distances to “group” objects? </a:t>
            </a:r>
          </a:p>
          <a:p>
            <a:pPr marL="0" indent="0">
              <a:buNone/>
            </a:pPr>
            <a:endParaRPr lang="en-US" dirty="0"/>
          </a:p>
          <a:p>
            <a:pPr marL="0" indent="0">
              <a:buNone/>
            </a:pPr>
            <a:endParaRPr lang="en-US" dirty="0"/>
          </a:p>
          <a:p>
            <a:pPr marL="0" indent="0">
              <a:buNone/>
            </a:pPr>
            <a:r>
              <a:rPr lang="en-US" b="1" dirty="0">
                <a:solidFill>
                  <a:srgbClr val="FF0000"/>
                </a:solidFill>
              </a:rPr>
              <a:t>Intuitively: The name of the game is simple: Things that are “close” are similar.  Things that are far away are different.  Group things that are close into the same bin</a:t>
            </a:r>
            <a:r>
              <a:rPr lang="en-US" b="1" dirty="0" smtClean="0">
                <a:solidFill>
                  <a:srgbClr val="FF0000"/>
                </a:solidFill>
              </a:rPr>
              <a:t>. Measurement becomes important.  </a:t>
            </a:r>
            <a:endParaRPr lang="en-US" b="1" dirty="0">
              <a:solidFill>
                <a:srgbClr val="FF0000"/>
              </a:solidFill>
            </a:endParaRPr>
          </a:p>
        </p:txBody>
      </p:sp>
    </p:spTree>
    <p:extLst>
      <p:ext uri="{BB962C8B-B14F-4D97-AF65-F5344CB8AC3E}">
        <p14:creationId xmlns:p14="http://schemas.microsoft.com/office/powerpoint/2010/main" val="292288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A397B6-1D86-4AF8-BCDF-C82E95A7FE67}"/>
                  </a:ext>
                </a:extLst>
              </p:cNvPr>
              <p:cNvSpPr>
                <a:spLocks noGrp="1"/>
              </p:cNvSpPr>
              <p:nvPr>
                <p:ph idx="1"/>
              </p:nvPr>
            </p:nvSpPr>
            <p:spPr>
              <a:xfrm>
                <a:off x="531812" y="685800"/>
                <a:ext cx="10969943" cy="6049964"/>
              </a:xfrm>
            </p:spPr>
            <p:txBody>
              <a:bodyPr/>
              <a:lstStyle/>
              <a:p>
                <a:pPr marL="0" indent="0">
                  <a:buNone/>
                </a:pPr>
                <a:r>
                  <a:rPr lang="en-US" sz="2800" b="1" dirty="0"/>
                  <a:t>Hierarchical Clustering (Agglomerative Clustering)</a:t>
                </a:r>
              </a:p>
              <a:p>
                <a:pPr marL="914400" lvl="2" indent="0">
                  <a:buNone/>
                </a:pPr>
                <a:r>
                  <a:rPr lang="en-US" sz="2000" b="1" dirty="0">
                    <a:solidFill>
                      <a:schemeClr val="tx1">
                        <a:lumMod val="85000"/>
                        <a:lumOff val="15000"/>
                      </a:schemeClr>
                    </a:solidFill>
                  </a:rPr>
                  <a:t>General Idea:</a:t>
                </a:r>
              </a:p>
              <a:p>
                <a:pPr marL="914400" lvl="2" indent="0">
                  <a:buNone/>
                </a:pPr>
                <a:r>
                  <a:rPr lang="en-US" b="1" dirty="0">
                    <a:solidFill>
                      <a:srgbClr val="FF0000"/>
                    </a:solidFill>
                  </a:rPr>
                  <a:t>	Everyone starts in their own cluster. Build groups based upon those objects that are more similar. Start small build up.  </a:t>
                </a:r>
              </a:p>
              <a:p>
                <a:pPr marL="914400" lvl="2" indent="0">
                  <a:buNone/>
                </a:pPr>
                <a:endParaRPr lang="en-US" b="1" dirty="0">
                  <a:solidFill>
                    <a:srgbClr val="FF0000"/>
                  </a:solidFill>
                </a:endParaRPr>
              </a:p>
              <a:p>
                <a:pPr marL="914400" lvl="2" indent="0">
                  <a:buNone/>
                </a:pPr>
                <a:r>
                  <a:rPr lang="en-US" sz="2000" b="1" dirty="0">
                    <a:solidFill>
                      <a:schemeClr val="tx1">
                        <a:lumMod val="85000"/>
                        <a:lumOff val="15000"/>
                      </a:schemeClr>
                    </a:solidFill>
                  </a:rPr>
                  <a:t>Algorithm:</a:t>
                </a:r>
              </a:p>
              <a:p>
                <a:pPr marL="914400" lvl="2" indent="0">
                  <a:buNone/>
                </a:pPr>
                <a:endParaRPr lang="en-US" sz="2000" b="1" dirty="0">
                  <a:solidFill>
                    <a:schemeClr val="tx1">
                      <a:lumMod val="85000"/>
                      <a:lumOff val="15000"/>
                    </a:schemeClr>
                  </a:solidFill>
                </a:endParaRPr>
              </a:p>
              <a:p>
                <a:pPr marL="914400" lvl="2" indent="0">
                  <a:buNone/>
                </a:pPr>
                <a:r>
                  <a:rPr lang="en-US" b="1" dirty="0">
                    <a:solidFill>
                      <a:schemeClr val="tx1">
                        <a:lumMod val="85000"/>
                        <a:lumOff val="15000"/>
                      </a:schemeClr>
                    </a:solidFill>
                  </a:rPr>
                  <a:t>	 </a:t>
                </a:r>
                <a:r>
                  <a:rPr lang="en-US" b="1" dirty="0">
                    <a:solidFill>
                      <a:schemeClr val="tx1">
                        <a:lumMod val="85000"/>
                        <a:lumOff val="15000"/>
                      </a:schemeClr>
                    </a:solidFill>
                    <a:latin typeface="Courier New" panose="02070309020205020404" pitchFamily="49" charset="0"/>
                    <a:cs typeface="Courier New" panose="02070309020205020404" pitchFamily="49" charset="0"/>
                  </a:rPr>
                  <a:t>Do Until </a:t>
                </a:r>
                <a:r>
                  <a:rPr lang="en-US" dirty="0">
                    <a:solidFill>
                      <a:schemeClr val="tx1">
                        <a:lumMod val="85000"/>
                        <a:lumOff val="15000"/>
                      </a:schemeClr>
                    </a:solidFill>
                    <a:latin typeface="Courier New" panose="02070309020205020404" pitchFamily="49" charset="0"/>
                    <a:cs typeface="Courier New" panose="02070309020205020404" pitchFamily="49" charset="0"/>
                  </a:rPr>
                  <a:t>No more clusters in </a:t>
                </a:r>
                <a14:m>
                  <m:oMath xmlns:m="http://schemas.openxmlformats.org/officeDocument/2006/math">
                    <m:r>
                      <a:rPr lang="en-US" b="1" i="0" smtClean="0">
                        <a:latin typeface="Cambria Math" panose="02040503050406030204" pitchFamily="18" charset="0"/>
                      </a:rPr>
                      <m:t>𝐒</m:t>
                    </m:r>
                  </m:oMath>
                </a14:m>
                <a:r>
                  <a:rPr lang="en-US" dirty="0">
                    <a:solidFill>
                      <a:schemeClr val="tx1">
                        <a:lumMod val="85000"/>
                        <a:lumOff val="15000"/>
                      </a:schemeClr>
                    </a:solidFill>
                    <a:latin typeface="Courier New" panose="02070309020205020404" pitchFamily="49" charset="0"/>
                    <a:cs typeface="Courier New" panose="02070309020205020404" pitchFamily="49" charset="0"/>
                  </a:rPr>
                  <a:t> are available</a:t>
                </a:r>
              </a:p>
              <a:p>
                <a:pPr marL="914400" lvl="2" indent="0">
                  <a:buNone/>
                </a:pPr>
                <a:r>
                  <a:rPr lang="en-US" b="1" dirty="0">
                    <a:solidFill>
                      <a:schemeClr val="tx1">
                        <a:lumMod val="85000"/>
                        <a:lumOff val="15000"/>
                      </a:schemeClr>
                    </a:solidFill>
                    <a:latin typeface="Courier New" panose="02070309020205020404" pitchFamily="49" charset="0"/>
                    <a:cs typeface="Courier New" panose="02070309020205020404" pitchFamily="49" charset="0"/>
                  </a:rPr>
                  <a:t>			Find 2 most similar clusters </a:t>
                </a:r>
                <a:r>
                  <a:rPr lang="en-US" dirty="0">
                    <a:solidFill>
                      <a:schemeClr val="tx1">
                        <a:lumMod val="85000"/>
                        <a:lumOff val="15000"/>
                      </a:schemeClr>
                    </a:solidFill>
                    <a:latin typeface="Courier New" panose="02070309020205020404" pitchFamily="49" charset="0"/>
                    <a:cs typeface="Courier New" panose="02070309020205020404" pitchFamily="49" charset="0"/>
                  </a:rPr>
                  <a:t>(x,y) &lt;- </a:t>
                </a:r>
                <a14:m>
                  <m:oMath xmlns:m="http://schemas.openxmlformats.org/officeDocument/2006/math">
                    <m:r>
                      <m:rPr>
                        <m:sty m:val="p"/>
                      </m:rPr>
                      <a:rPr lang="en-US" b="0" i="0" smtClean="0">
                        <a:latin typeface="Cambria Math" panose="02040503050406030204" pitchFamily="18" charset="0"/>
                      </a:rPr>
                      <m:t>mi</m:t>
                    </m:r>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1">
                            <a:latin typeface="Cambria Math" panose="02040503050406030204" pitchFamily="18" charset="0"/>
                          </a:rPr>
                          <m:t>𝑥</m:t>
                        </m:r>
                        <m:r>
                          <a:rPr lang="en-US" b="0" i="1">
                            <a:latin typeface="Cambria Math" panose="02040503050406030204" pitchFamily="18" charset="0"/>
                          </a:rPr>
                          <m:t>,</m:t>
                        </m:r>
                        <m:r>
                          <a:rPr lang="en-US" b="0" i="1">
                            <a:latin typeface="Cambria Math" panose="02040503050406030204" pitchFamily="18" charset="0"/>
                          </a:rPr>
                          <m:t>𝑦</m:t>
                        </m:r>
                        <m:r>
                          <a:rPr lang="en-US" b="0" i="1">
                            <a:latin typeface="Cambria Math" panose="02040503050406030204" pitchFamily="18" charset="0"/>
                          </a:rPr>
                          <m:t>∈</m:t>
                        </m:r>
                        <m:r>
                          <a:rPr lang="en-US" b="1" i="1" smtClean="0">
                            <a:latin typeface="Cambria Math" panose="02040503050406030204" pitchFamily="18" charset="0"/>
                          </a:rPr>
                          <m:t>𝑺</m:t>
                        </m:r>
                      </m:sub>
                    </m:sSub>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dirty="0">
                  <a:solidFill>
                    <a:schemeClr val="tx1">
                      <a:lumMod val="85000"/>
                      <a:lumOff val="15000"/>
                    </a:schemeClr>
                  </a:solidFill>
                  <a:latin typeface="Courier New" panose="02070309020205020404" pitchFamily="49" charset="0"/>
                  <a:cs typeface="Courier New" panose="02070309020205020404" pitchFamily="49" charset="0"/>
                </a:endParaRPr>
              </a:p>
              <a:p>
                <a:pPr marL="914400" lvl="2" indent="0">
                  <a:buNone/>
                </a:pPr>
                <a:r>
                  <a:rPr lang="en-US" b="1" dirty="0">
                    <a:solidFill>
                      <a:schemeClr val="tx1">
                        <a:lumMod val="85000"/>
                        <a:lumOff val="15000"/>
                      </a:schemeClr>
                    </a:solidFill>
                    <a:latin typeface="Courier New" panose="02070309020205020404" pitchFamily="49" charset="0"/>
                    <a:cs typeface="Courier New" panose="02070309020205020404" pitchFamily="49" charset="0"/>
                  </a:rPr>
                  <a:t>			Create New Cluster </a:t>
                </a:r>
                <a:r>
                  <a:rPr lang="en-US" dirty="0">
                    <a:solidFill>
                      <a:schemeClr val="tx1">
                        <a:lumMod val="85000"/>
                        <a:lumOff val="15000"/>
                      </a:schemeClr>
                    </a:solidFill>
                    <a:latin typeface="Courier New" panose="02070309020205020404" pitchFamily="49" charset="0"/>
                    <a:cs typeface="Courier New" panose="02070309020205020404" pitchFamily="49" charset="0"/>
                  </a:rPr>
                  <a:t> z = (x </a:t>
                </a:r>
                <a:r>
                  <a:rPr lang="en-US" dirty="0">
                    <a:solidFill>
                      <a:schemeClr val="tx1">
                        <a:lumMod val="85000"/>
                        <a:lumOff val="15000"/>
                      </a:schemeClr>
                    </a:solidFill>
                    <a:latin typeface="Cambria Math" panose="02040503050406030204" pitchFamily="18" charset="0"/>
                    <a:ea typeface="Cambria Math" panose="02040503050406030204" pitchFamily="18" charset="0"/>
                    <a:cs typeface="Courier New" panose="02070309020205020404" pitchFamily="49" charset="0"/>
                  </a:rPr>
                  <a:t>∪  y )</a:t>
                </a:r>
                <a:endParaRPr lang="en-US" dirty="0">
                  <a:solidFill>
                    <a:schemeClr val="tx1">
                      <a:lumMod val="85000"/>
                      <a:lumOff val="15000"/>
                    </a:schemeClr>
                  </a:solidFill>
                  <a:latin typeface="Courier New" panose="02070309020205020404" pitchFamily="49" charset="0"/>
                  <a:ea typeface="Cambria Math" panose="02040503050406030204" pitchFamily="18" charset="0"/>
                  <a:cs typeface="Courier New" panose="02070309020205020404" pitchFamily="49" charset="0"/>
                </a:endParaRPr>
              </a:p>
              <a:p>
                <a:pPr marL="914400" lvl="2" indent="0">
                  <a:buNone/>
                </a:pPr>
                <a:r>
                  <a:rPr lang="en-US" dirty="0">
                    <a:solidFill>
                      <a:schemeClr val="tx1">
                        <a:lumMod val="85000"/>
                        <a:lumOff val="15000"/>
                      </a:schemeClr>
                    </a:solidFill>
                    <a:latin typeface="Courier New" panose="02070309020205020404" pitchFamily="49" charset="0"/>
                    <a:ea typeface="Cambria Math" panose="02040503050406030204" pitchFamily="18" charset="0"/>
                    <a:cs typeface="Courier New" panose="02070309020205020404" pitchFamily="49" charset="0"/>
                  </a:rPr>
                  <a:t>			</a:t>
                </a:r>
                <a:r>
                  <a:rPr lang="en-US" b="1" dirty="0">
                    <a:solidFill>
                      <a:schemeClr val="tx1">
                        <a:lumMod val="85000"/>
                        <a:lumOff val="15000"/>
                      </a:schemeClr>
                    </a:solidFill>
                    <a:latin typeface="Courier New" panose="02070309020205020404" pitchFamily="49" charset="0"/>
                    <a:ea typeface="Cambria Math" panose="02040503050406030204" pitchFamily="18" charset="0"/>
                    <a:cs typeface="Courier New" panose="02070309020205020404" pitchFamily="49" charset="0"/>
                  </a:rPr>
                  <a:t>Remove </a:t>
                </a:r>
                <a:r>
                  <a:rPr lang="en-US" dirty="0">
                    <a:solidFill>
                      <a:schemeClr val="tx1">
                        <a:lumMod val="85000"/>
                        <a:lumOff val="15000"/>
                      </a:schemeClr>
                    </a:solidFill>
                    <a:latin typeface="Cambria Math" panose="02040503050406030204" pitchFamily="18" charset="0"/>
                    <a:ea typeface="Cambria Math" panose="02040503050406030204" pitchFamily="18" charset="0"/>
                    <a:cs typeface="Courier New" panose="02070309020205020404" pitchFamily="49" charset="0"/>
                  </a:rPr>
                  <a:t> x and y from </a:t>
                </a:r>
                <a14:m>
                  <m:oMath xmlns:m="http://schemas.openxmlformats.org/officeDocument/2006/math">
                    <m:r>
                      <a:rPr lang="en-US" b="1" i="1">
                        <a:latin typeface="Cambria Math" panose="02040503050406030204" pitchFamily="18" charset="0"/>
                      </a:rPr>
                      <m:t>𝑺</m:t>
                    </m:r>
                  </m:oMath>
                </a14:m>
                <a:endParaRPr lang="en-US" b="1" dirty="0">
                  <a:solidFill>
                    <a:schemeClr val="tx1">
                      <a:lumMod val="85000"/>
                      <a:lumOff val="15000"/>
                    </a:schemeClr>
                  </a:solidFill>
                  <a:latin typeface="Courier New" panose="02070309020205020404" pitchFamily="49" charset="0"/>
                  <a:cs typeface="Courier New" panose="02070309020205020404" pitchFamily="49" charset="0"/>
                </a:endParaRPr>
              </a:p>
              <a:p>
                <a:pPr marL="914400" lvl="2" indent="0">
                  <a:buNone/>
                </a:pPr>
                <a:r>
                  <a:rPr lang="en-US" b="1" dirty="0">
                    <a:solidFill>
                      <a:schemeClr val="tx1">
                        <a:lumMod val="85000"/>
                        <a:lumOff val="15000"/>
                      </a:schemeClr>
                    </a:solidFill>
                    <a:latin typeface="Courier New" panose="02070309020205020404" pitchFamily="49" charset="0"/>
                    <a:cs typeface="Courier New" panose="02070309020205020404" pitchFamily="49" charset="0"/>
                  </a:rPr>
                  <a:t>			Insert </a:t>
                </a:r>
                <a:r>
                  <a:rPr lang="en-US" dirty="0">
                    <a:solidFill>
                      <a:schemeClr val="tx1">
                        <a:lumMod val="85000"/>
                        <a:lumOff val="15000"/>
                      </a:schemeClr>
                    </a:solidFill>
                    <a:latin typeface="Courier New" panose="02070309020205020404" pitchFamily="49" charset="0"/>
                    <a:cs typeface="Courier New" panose="02070309020205020404" pitchFamily="49" charset="0"/>
                  </a:rPr>
                  <a:t>z in</a:t>
                </a:r>
                <a:r>
                  <a:rPr lang="en-US" b="1" dirty="0">
                    <a:solidFill>
                      <a:schemeClr val="tx1">
                        <a:lumMod val="85000"/>
                        <a:lumOff val="15000"/>
                      </a:schemeClr>
                    </a:solidFill>
                    <a:latin typeface="Courier New" panose="02070309020205020404" pitchFamily="49" charset="0"/>
                    <a:cs typeface="Courier New" panose="02070309020205020404" pitchFamily="49" charset="0"/>
                  </a:rPr>
                  <a:t> </a:t>
                </a:r>
                <a14:m>
                  <m:oMath xmlns:m="http://schemas.openxmlformats.org/officeDocument/2006/math">
                    <m:r>
                      <a:rPr lang="en-US" b="1" i="0">
                        <a:latin typeface="Cambria Math" panose="02040503050406030204" pitchFamily="18" charset="0"/>
                      </a:rPr>
                      <m:t>𝐒</m:t>
                    </m:r>
                  </m:oMath>
                </a14:m>
                <a:r>
                  <a:rPr lang="en-US" b="1" dirty="0">
                    <a:solidFill>
                      <a:schemeClr val="tx1">
                        <a:lumMod val="85000"/>
                        <a:lumOff val="15000"/>
                      </a:schemeClr>
                    </a:solidFill>
                    <a:latin typeface="Courier New" panose="02070309020205020404" pitchFamily="49" charset="0"/>
                    <a:cs typeface="Courier New" panose="02070309020205020404" pitchFamily="49" charset="0"/>
                  </a:rPr>
                  <a:t>		   </a:t>
                </a:r>
              </a:p>
              <a:p>
                <a:pPr marL="914400" lvl="2" indent="0">
                  <a:buNone/>
                </a:pPr>
                <a:r>
                  <a:rPr lang="en-US" b="1" dirty="0">
                    <a:solidFill>
                      <a:schemeClr val="tx1">
                        <a:lumMod val="85000"/>
                        <a:lumOff val="15000"/>
                      </a:schemeClr>
                    </a:solidFill>
                    <a:latin typeface="Courier New" panose="02070309020205020404" pitchFamily="49" charset="0"/>
                    <a:cs typeface="Courier New" panose="02070309020205020404" pitchFamily="49" charset="0"/>
                  </a:rPr>
                  <a:t>	Repeat</a:t>
                </a:r>
                <a:endParaRPr lang="en-US" b="1" dirty="0">
                  <a:solidFill>
                    <a:schemeClr val="tx1">
                      <a:lumMod val="85000"/>
                      <a:lumOff val="15000"/>
                    </a:schemeClr>
                  </a:solidFill>
                </a:endParaRPr>
              </a:p>
            </p:txBody>
          </p:sp>
        </mc:Choice>
        <mc:Fallback xmlns="">
          <p:sp>
            <p:nvSpPr>
              <p:cNvPr id="3" name="Content Placeholder 2">
                <a:extLst>
                  <a:ext uri="{FF2B5EF4-FFF2-40B4-BE49-F238E27FC236}">
                    <a16:creationId xmlns:a16="http://schemas.microsoft.com/office/drawing/2014/main" id="{A2A397B6-1D86-4AF8-BCDF-C82E95A7FE67}"/>
                  </a:ext>
                </a:extLst>
              </p:cNvPr>
              <p:cNvSpPr>
                <a:spLocks noGrp="1" noRot="1" noChangeAspect="1" noMove="1" noResize="1" noEditPoints="1" noAdjustHandles="1" noChangeArrowheads="1" noChangeShapeType="1" noTextEdit="1"/>
              </p:cNvSpPr>
              <p:nvPr>
                <p:ph idx="1"/>
              </p:nvPr>
            </p:nvSpPr>
            <p:spPr>
              <a:xfrm>
                <a:off x="531812" y="685800"/>
                <a:ext cx="10969943" cy="6049964"/>
              </a:xfrm>
              <a:blipFill>
                <a:blip r:embed="rId2"/>
                <a:stretch>
                  <a:fillRect l="-1111" t="-1109"/>
                </a:stretch>
              </a:blipFill>
            </p:spPr>
            <p:txBody>
              <a:bodyPr/>
              <a:lstStyle/>
              <a:p>
                <a:r>
                  <a:rPr lang="en-US">
                    <a:noFill/>
                  </a:rPr>
                  <a:t> </a:t>
                </a:r>
              </a:p>
            </p:txBody>
          </p:sp>
        </mc:Fallback>
      </mc:AlternateContent>
    </p:spTree>
    <p:extLst>
      <p:ext uri="{BB962C8B-B14F-4D97-AF65-F5344CB8AC3E}">
        <p14:creationId xmlns:p14="http://schemas.microsoft.com/office/powerpoint/2010/main" val="147018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8971CC-88A4-4B2A-91E4-3DF5FA4DBC61}"/>
              </a:ext>
            </a:extLst>
          </p:cNvPr>
          <p:cNvSpPr>
            <a:spLocks noGrp="1"/>
          </p:cNvSpPr>
          <p:nvPr>
            <p:ph idx="1"/>
          </p:nvPr>
        </p:nvSpPr>
        <p:spPr>
          <a:xfrm>
            <a:off x="609441" y="762000"/>
            <a:ext cx="10969943" cy="5714999"/>
          </a:xfrm>
        </p:spPr>
        <p:txBody>
          <a:bodyPr/>
          <a:lstStyle/>
          <a:p>
            <a:pPr marL="0" indent="0">
              <a:buNone/>
            </a:pPr>
            <a:r>
              <a:rPr lang="en-US" b="1" dirty="0"/>
              <a:t>Dendrogram (One way to think of it)</a:t>
            </a:r>
          </a:p>
        </p:txBody>
      </p:sp>
      <p:pic>
        <p:nvPicPr>
          <p:cNvPr id="5" name="Picture 4" descr="A close up of a logo&#10;&#10;Description generated with very high confidence">
            <a:extLst>
              <a:ext uri="{FF2B5EF4-FFF2-40B4-BE49-F238E27FC236}">
                <a16:creationId xmlns:a16="http://schemas.microsoft.com/office/drawing/2014/main" id="{2CD9143B-C6AA-4A6E-9174-1E3C2435A6AB}"/>
              </a:ext>
            </a:extLst>
          </p:cNvPr>
          <p:cNvPicPr>
            <a:picLocks noChangeAspect="1"/>
          </p:cNvPicPr>
          <p:nvPr/>
        </p:nvPicPr>
        <p:blipFill>
          <a:blip r:embed="rId2"/>
          <a:stretch>
            <a:fillRect/>
          </a:stretch>
        </p:blipFill>
        <p:spPr>
          <a:xfrm>
            <a:off x="1522412" y="1905000"/>
            <a:ext cx="8153400" cy="4396946"/>
          </a:xfrm>
          <a:prstGeom prst="rect">
            <a:avLst/>
          </a:prstGeom>
        </p:spPr>
      </p:pic>
    </p:spTree>
    <p:extLst>
      <p:ext uri="{BB962C8B-B14F-4D97-AF65-F5344CB8AC3E}">
        <p14:creationId xmlns:p14="http://schemas.microsoft.com/office/powerpoint/2010/main" val="21641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A416FA7-F808-40B0-BB98-F16C73FEA49F}"/>
              </a:ext>
            </a:extLst>
          </p:cNvPr>
          <p:cNvSpPr/>
          <p:nvPr/>
        </p:nvSpPr>
        <p:spPr>
          <a:xfrm>
            <a:off x="1827212" y="1330842"/>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B91A263-665A-4A02-A4E3-BAA1601E15D8}"/>
              </a:ext>
            </a:extLst>
          </p:cNvPr>
          <p:cNvSpPr/>
          <p:nvPr/>
        </p:nvSpPr>
        <p:spPr>
          <a:xfrm>
            <a:off x="5637212" y="1353879"/>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E04C9EA-16EB-40F8-AB17-F49BE978AC3A}"/>
              </a:ext>
            </a:extLst>
          </p:cNvPr>
          <p:cNvSpPr/>
          <p:nvPr/>
        </p:nvSpPr>
        <p:spPr>
          <a:xfrm>
            <a:off x="3046412" y="22860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684D65D-6886-4855-9B16-8F6FBE1D2405}"/>
              </a:ext>
            </a:extLst>
          </p:cNvPr>
          <p:cNvSpPr/>
          <p:nvPr/>
        </p:nvSpPr>
        <p:spPr>
          <a:xfrm>
            <a:off x="9218612" y="5181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DBA9922-D12A-43F5-AFAF-1B21A6A11F05}"/>
              </a:ext>
            </a:extLst>
          </p:cNvPr>
          <p:cNvSpPr/>
          <p:nvPr/>
        </p:nvSpPr>
        <p:spPr>
          <a:xfrm>
            <a:off x="1446212" y="838200"/>
            <a:ext cx="2514600" cy="2438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E203E80-B5B5-4D6A-AC71-54AB40B12F5B}"/>
              </a:ext>
            </a:extLst>
          </p:cNvPr>
          <p:cNvSpPr/>
          <p:nvPr/>
        </p:nvSpPr>
        <p:spPr>
          <a:xfrm>
            <a:off x="1446212" y="838200"/>
            <a:ext cx="5638800" cy="2133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5937E83-5E87-42D2-9DB4-573954591F82}"/>
              </a:ext>
            </a:extLst>
          </p:cNvPr>
          <p:cNvSpPr/>
          <p:nvPr/>
        </p:nvSpPr>
        <p:spPr>
          <a:xfrm>
            <a:off x="0" y="381000"/>
            <a:ext cx="11961812" cy="62484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B3E07B2-8632-46B7-8119-D7A36B88A2A8}"/>
              </a:ext>
            </a:extLst>
          </p:cNvPr>
          <p:cNvCxnSpPr>
            <a:endCxn id="5" idx="3"/>
          </p:cNvCxnSpPr>
          <p:nvPr/>
        </p:nvCxnSpPr>
        <p:spPr>
          <a:xfrm flipV="1">
            <a:off x="3351212" y="1744124"/>
            <a:ext cx="2352955" cy="770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58B5AB-2FC0-4953-9FF4-1A6E6F7BCE6A}"/>
              </a:ext>
            </a:extLst>
          </p:cNvPr>
          <p:cNvCxnSpPr>
            <a:stCxn id="4" idx="5"/>
            <a:endCxn id="7" idx="1"/>
          </p:cNvCxnSpPr>
          <p:nvPr/>
        </p:nvCxnSpPr>
        <p:spPr>
          <a:xfrm>
            <a:off x="2217457" y="1721087"/>
            <a:ext cx="895910" cy="6318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E57887C-4DD3-4C1B-BD68-D3A8B2D54545}"/>
              </a:ext>
            </a:extLst>
          </p:cNvPr>
          <p:cNvCxnSpPr>
            <a:stCxn id="5" idx="5"/>
            <a:endCxn id="8" idx="1"/>
          </p:cNvCxnSpPr>
          <p:nvPr/>
        </p:nvCxnSpPr>
        <p:spPr>
          <a:xfrm>
            <a:off x="6027457" y="1744124"/>
            <a:ext cx="3258110" cy="350443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41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F218E9-0543-4742-9D0F-2FEAEC5D208D}"/>
                  </a:ext>
                </a:extLst>
              </p:cNvPr>
              <p:cNvSpPr>
                <a:spLocks noGrp="1"/>
              </p:cNvSpPr>
              <p:nvPr>
                <p:ph idx="1"/>
              </p:nvPr>
            </p:nvSpPr>
            <p:spPr>
              <a:xfrm>
                <a:off x="609441" y="762001"/>
                <a:ext cx="10969943" cy="5364164"/>
              </a:xfrm>
            </p:spPr>
            <p:txBody>
              <a:bodyPr/>
              <a:lstStyle/>
              <a:p>
                <a:pPr marL="0" indent="0">
                  <a:buNone/>
                </a:pPr>
                <a:r>
                  <a:rPr lang="en-US" sz="3200" dirty="0"/>
                  <a:t>When there are multiple “objects” in a cluster we have to define the function</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rPr>
                        <m:t>mi</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n</m:t>
                          </m:r>
                        </m:e>
                        <m:sub>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r>
                            <a:rPr lang="en-US" sz="2800" b="1" i="1">
                              <a:latin typeface="Cambria Math" panose="02040503050406030204" pitchFamily="18" charset="0"/>
                            </a:rPr>
                            <m:t>𝑺</m:t>
                          </m:r>
                        </m:sub>
                      </m:sSub>
                      <m:r>
                        <a:rPr lang="en-US" sz="2800" i="1">
                          <a:latin typeface="Cambria Math" panose="02040503050406030204" pitchFamily="18" charset="0"/>
                        </a:rPr>
                        <m:t> </m:t>
                      </m:r>
                      <m:r>
                        <a:rPr lang="en-US" sz="2800" i="1">
                          <a:latin typeface="Cambria Math" panose="02040503050406030204" pitchFamily="18" charset="0"/>
                        </a:rPr>
                        <m:t>𝑑</m:t>
                      </m:r>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m:t>
                      </m:r>
                    </m:oMath>
                  </m:oMathPara>
                </a14:m>
                <a:endParaRPr lang="en-US" sz="2800" dirty="0">
                  <a:solidFill>
                    <a:schemeClr val="tx1">
                      <a:lumMod val="85000"/>
                      <a:lumOff val="15000"/>
                    </a:schemeClr>
                  </a:solidFill>
                  <a:latin typeface="Courier New" panose="02070309020205020404" pitchFamily="49" charset="0"/>
                  <a:cs typeface="Courier New" panose="02070309020205020404" pitchFamily="49" charset="0"/>
                </a:endParaRPr>
              </a:p>
              <a:p>
                <a:pPr marL="0" indent="0">
                  <a:buNone/>
                </a:pPr>
                <a:endParaRPr lang="en-US" sz="2800" dirty="0">
                  <a:solidFill>
                    <a:schemeClr val="tx1">
                      <a:lumMod val="85000"/>
                      <a:lumOff val="15000"/>
                    </a:schemeClr>
                  </a:solidFill>
                  <a:latin typeface="Courier New" panose="02070309020205020404" pitchFamily="49" charset="0"/>
                  <a:cs typeface="Courier New" panose="02070309020205020404" pitchFamily="49" charset="0"/>
                </a:endParaRPr>
              </a:p>
              <a:p>
                <a:pPr marL="0" indent="0">
                  <a:buNone/>
                </a:pPr>
                <a:r>
                  <a:rPr lang="en-US" sz="2800" b="1" dirty="0">
                    <a:solidFill>
                      <a:schemeClr val="tx1">
                        <a:lumMod val="85000"/>
                        <a:lumOff val="15000"/>
                      </a:schemeClr>
                    </a:solidFill>
                    <a:latin typeface="Arial" panose="020B0604020202020204" pitchFamily="34" charset="0"/>
                    <a:cs typeface="Arial" panose="020B0604020202020204" pitchFamily="34" charset="0"/>
                  </a:rPr>
                  <a:t>That is:</a:t>
                </a:r>
              </a:p>
              <a:p>
                <a:pPr marL="0" indent="0">
                  <a:buNone/>
                </a:pPr>
                <a:r>
                  <a:rPr lang="en-US" sz="2800" dirty="0">
                    <a:solidFill>
                      <a:schemeClr val="tx1">
                        <a:lumMod val="85000"/>
                        <a:lumOff val="15000"/>
                      </a:schemeClr>
                    </a:solidFill>
                    <a:latin typeface="Arial" panose="020B0604020202020204" pitchFamily="34" charset="0"/>
                    <a:cs typeface="Arial" panose="020B0604020202020204" pitchFamily="34" charset="0"/>
                  </a:rPr>
                  <a:t> </a:t>
                </a:r>
                <a:r>
                  <a:rPr lang="en-US" sz="2800" dirty="0">
                    <a:solidFill>
                      <a:srgbClr val="C00000"/>
                    </a:solidFill>
                    <a:latin typeface="Arial" panose="020B0604020202020204" pitchFamily="34" charset="0"/>
                    <a:cs typeface="Arial" panose="020B0604020202020204" pitchFamily="34" charset="0"/>
                  </a:rPr>
                  <a:t>We have defined the distance between objects, but how do we define the distance between groups of objects to link groups? </a:t>
                </a:r>
              </a:p>
              <a:p>
                <a:pPr marL="0" indent="0">
                  <a:buNone/>
                </a:pP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8F218E9-0543-4742-9D0F-2FEAEC5D208D}"/>
                  </a:ext>
                </a:extLst>
              </p:cNvPr>
              <p:cNvSpPr>
                <a:spLocks noGrp="1" noRot="1" noChangeAspect="1" noMove="1" noResize="1" noEditPoints="1" noAdjustHandles="1" noChangeArrowheads="1" noChangeShapeType="1" noTextEdit="1"/>
              </p:cNvSpPr>
              <p:nvPr>
                <p:ph idx="1"/>
              </p:nvPr>
            </p:nvSpPr>
            <p:spPr>
              <a:xfrm>
                <a:off x="609441" y="762001"/>
                <a:ext cx="10969943" cy="5364164"/>
              </a:xfrm>
              <a:blipFill>
                <a:blip r:embed="rId2"/>
                <a:stretch>
                  <a:fillRect l="-1444" t="-1477"/>
                </a:stretch>
              </a:blipFill>
            </p:spPr>
            <p:txBody>
              <a:bodyPr/>
              <a:lstStyle/>
              <a:p>
                <a:r>
                  <a:rPr lang="en-US">
                    <a:noFill/>
                  </a:rPr>
                  <a:t> </a:t>
                </a:r>
              </a:p>
            </p:txBody>
          </p:sp>
        </mc:Fallback>
      </mc:AlternateContent>
    </p:spTree>
    <p:extLst>
      <p:ext uri="{BB962C8B-B14F-4D97-AF65-F5344CB8AC3E}">
        <p14:creationId xmlns:p14="http://schemas.microsoft.com/office/powerpoint/2010/main" val="111098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E3F9-D345-4500-9641-10FDDD51B42D}"/>
              </a:ext>
            </a:extLst>
          </p:cNvPr>
          <p:cNvSpPr>
            <a:spLocks noGrp="1"/>
          </p:cNvSpPr>
          <p:nvPr>
            <p:ph type="title"/>
          </p:nvPr>
        </p:nvSpPr>
        <p:spPr>
          <a:xfrm>
            <a:off x="1571067" y="569314"/>
            <a:ext cx="9782801" cy="584200"/>
          </a:xfrm>
        </p:spPr>
        <p:txBody>
          <a:bodyPr>
            <a:normAutofit/>
          </a:bodyPr>
          <a:lstStyle/>
          <a:p>
            <a:r>
              <a:rPr lang="en-US" b="1" dirty="0"/>
              <a:t>What makes things different? </a:t>
            </a:r>
          </a:p>
        </p:txBody>
      </p:sp>
      <p:sp>
        <p:nvSpPr>
          <p:cNvPr id="4" name="TextBox 3">
            <a:extLst>
              <a:ext uri="{FF2B5EF4-FFF2-40B4-BE49-F238E27FC236}">
                <a16:creationId xmlns:a16="http://schemas.microsoft.com/office/drawing/2014/main" id="{4181815C-AC7B-494E-A0BD-620481D507F4}"/>
              </a:ext>
            </a:extLst>
          </p:cNvPr>
          <p:cNvSpPr txBox="1"/>
          <p:nvPr/>
        </p:nvSpPr>
        <p:spPr>
          <a:xfrm>
            <a:off x="4586833" y="4269509"/>
            <a:ext cx="7326236" cy="1477328"/>
          </a:xfrm>
          <a:prstGeom prst="rect">
            <a:avLst/>
          </a:prstGeom>
          <a:noFill/>
        </p:spPr>
        <p:txBody>
          <a:bodyPr wrap="none" rtlCol="0">
            <a:spAutoFit/>
          </a:bodyPr>
          <a:lstStyle/>
          <a:p>
            <a:r>
              <a:rPr lang="en-US" dirty="0"/>
              <a:t>The diversity of things, their individuality, were only an appearance, </a:t>
            </a:r>
          </a:p>
          <a:p>
            <a:r>
              <a:rPr lang="en-US" dirty="0"/>
              <a:t>a veneer. This veneer had melted, leaving soft, monstrous masses, </a:t>
            </a:r>
          </a:p>
          <a:p>
            <a:r>
              <a:rPr lang="en-US" dirty="0"/>
              <a:t>all in disorder—naked, in a frightful, obscene nakedness. I kept </a:t>
            </a:r>
          </a:p>
          <a:p>
            <a:r>
              <a:rPr lang="en-US" dirty="0"/>
              <a:t>myself from making the slightest movement, but I didn't need to </a:t>
            </a:r>
          </a:p>
          <a:p>
            <a:r>
              <a:rPr lang="en-US" dirty="0"/>
              <a:t>move in order to.  - John Paul Sartre ,</a:t>
            </a:r>
            <a:r>
              <a:rPr lang="en-US" i="1" dirty="0"/>
              <a:t>Nausea</a:t>
            </a:r>
          </a:p>
        </p:txBody>
      </p:sp>
      <p:sp>
        <p:nvSpPr>
          <p:cNvPr id="5" name="TextBox 4">
            <a:extLst>
              <a:ext uri="{FF2B5EF4-FFF2-40B4-BE49-F238E27FC236}">
                <a16:creationId xmlns:a16="http://schemas.microsoft.com/office/drawing/2014/main" id="{CC403709-0192-4AFE-B3C2-B0F6DCCFF2E2}"/>
              </a:ext>
            </a:extLst>
          </p:cNvPr>
          <p:cNvSpPr txBox="1"/>
          <p:nvPr/>
        </p:nvSpPr>
        <p:spPr>
          <a:xfrm>
            <a:off x="1571067" y="1447800"/>
            <a:ext cx="6733146" cy="1754326"/>
          </a:xfrm>
          <a:prstGeom prst="rect">
            <a:avLst/>
          </a:prstGeom>
          <a:noFill/>
        </p:spPr>
        <p:txBody>
          <a:bodyPr wrap="square" rtlCol="0">
            <a:spAutoFit/>
          </a:bodyPr>
          <a:lstStyle/>
          <a:p>
            <a:r>
              <a:rPr lang="en-US" dirty="0"/>
              <a:t>The genus, thus, signifies indeterminately everything that </a:t>
            </a:r>
          </a:p>
          <a:p>
            <a:r>
              <a:rPr lang="en-US" dirty="0"/>
              <a:t>is in the species; it does not signify the matter alone. </a:t>
            </a:r>
          </a:p>
          <a:p>
            <a:r>
              <a:rPr lang="en-US" dirty="0"/>
              <a:t>Similarly, the difference, too, signifies everything in the species, </a:t>
            </a:r>
          </a:p>
          <a:p>
            <a:r>
              <a:rPr lang="en-US" dirty="0"/>
              <a:t>and not the form alone; the definition, too, signifies the </a:t>
            </a:r>
          </a:p>
          <a:p>
            <a:r>
              <a:rPr lang="en-US" dirty="0"/>
              <a:t>whole, and so does the species, but in diverse ways. </a:t>
            </a:r>
          </a:p>
          <a:p>
            <a:r>
              <a:rPr lang="en-US" dirty="0"/>
              <a:t>-St. Thomas Aquinas, </a:t>
            </a:r>
            <a:r>
              <a:rPr lang="en-US" i="1" dirty="0"/>
              <a:t>On Being and Essence</a:t>
            </a:r>
          </a:p>
        </p:txBody>
      </p:sp>
      <p:sp>
        <p:nvSpPr>
          <p:cNvPr id="6" name="TextBox 5">
            <a:extLst>
              <a:ext uri="{FF2B5EF4-FFF2-40B4-BE49-F238E27FC236}">
                <a16:creationId xmlns:a16="http://schemas.microsoft.com/office/drawing/2014/main" id="{8762D2ED-5E52-42A0-875C-171E712C7A4E}"/>
              </a:ext>
            </a:extLst>
          </p:cNvPr>
          <p:cNvSpPr txBox="1"/>
          <p:nvPr/>
        </p:nvSpPr>
        <p:spPr>
          <a:xfrm>
            <a:off x="8837612" y="1792069"/>
            <a:ext cx="2919967" cy="1200329"/>
          </a:xfrm>
          <a:prstGeom prst="rect">
            <a:avLst/>
          </a:prstGeom>
          <a:noFill/>
        </p:spPr>
        <p:txBody>
          <a:bodyPr wrap="none" rtlCol="0">
            <a:spAutoFit/>
          </a:bodyPr>
          <a:lstStyle/>
          <a:p>
            <a:r>
              <a:rPr lang="en-US" b="1" dirty="0">
                <a:solidFill>
                  <a:schemeClr val="tx1">
                    <a:lumMod val="75000"/>
                  </a:schemeClr>
                </a:solidFill>
              </a:rPr>
              <a:t>Things are exist, and have</a:t>
            </a:r>
          </a:p>
          <a:p>
            <a:r>
              <a:rPr lang="en-US" b="1" dirty="0">
                <a:solidFill>
                  <a:schemeClr val="tx1">
                    <a:lumMod val="75000"/>
                  </a:schemeClr>
                </a:solidFill>
              </a:rPr>
              <a:t>essential differences; </a:t>
            </a:r>
          </a:p>
          <a:p>
            <a:r>
              <a:rPr lang="en-US" b="1" dirty="0">
                <a:solidFill>
                  <a:schemeClr val="tx1">
                    <a:lumMod val="75000"/>
                  </a:schemeClr>
                </a:solidFill>
              </a:rPr>
              <a:t>we can group them! Let’s </a:t>
            </a:r>
          </a:p>
          <a:p>
            <a:r>
              <a:rPr lang="en-US" b="1" dirty="0">
                <a:solidFill>
                  <a:schemeClr val="tx1">
                    <a:lumMod val="75000"/>
                  </a:schemeClr>
                </a:solidFill>
              </a:rPr>
              <a:t>Learn!</a:t>
            </a:r>
          </a:p>
        </p:txBody>
      </p:sp>
      <p:sp>
        <p:nvSpPr>
          <p:cNvPr id="7" name="TextBox 6">
            <a:extLst>
              <a:ext uri="{FF2B5EF4-FFF2-40B4-BE49-F238E27FC236}">
                <a16:creationId xmlns:a16="http://schemas.microsoft.com/office/drawing/2014/main" id="{DDCE32C5-741E-465E-98A3-0C0939F0AC57}"/>
              </a:ext>
            </a:extLst>
          </p:cNvPr>
          <p:cNvSpPr txBox="1"/>
          <p:nvPr/>
        </p:nvSpPr>
        <p:spPr>
          <a:xfrm>
            <a:off x="1293812" y="4267200"/>
            <a:ext cx="2946576" cy="1754326"/>
          </a:xfrm>
          <a:prstGeom prst="rect">
            <a:avLst/>
          </a:prstGeom>
          <a:noFill/>
        </p:spPr>
        <p:txBody>
          <a:bodyPr wrap="none" rtlCol="0">
            <a:spAutoFit/>
          </a:bodyPr>
          <a:lstStyle/>
          <a:p>
            <a:r>
              <a:rPr lang="en-US" b="1" dirty="0">
                <a:solidFill>
                  <a:schemeClr val="tx1">
                    <a:lumMod val="75000"/>
                  </a:schemeClr>
                </a:solidFill>
              </a:rPr>
              <a:t>Things are pointless, and</a:t>
            </a:r>
          </a:p>
          <a:p>
            <a:r>
              <a:rPr lang="en-US" b="1" dirty="0">
                <a:solidFill>
                  <a:schemeClr val="tx1">
                    <a:lumMod val="75000"/>
                  </a:schemeClr>
                </a:solidFill>
              </a:rPr>
              <a:t>all groupings are arbitrary.</a:t>
            </a:r>
          </a:p>
          <a:p>
            <a:r>
              <a:rPr lang="en-US" b="1" dirty="0">
                <a:solidFill>
                  <a:schemeClr val="tx1">
                    <a:lumMod val="75000"/>
                  </a:schemeClr>
                </a:solidFill>
              </a:rPr>
              <a:t>Class is over! </a:t>
            </a:r>
          </a:p>
          <a:p>
            <a:r>
              <a:rPr lang="en-US" b="1" dirty="0">
                <a:solidFill>
                  <a:schemeClr val="tx1">
                    <a:lumMod val="75000"/>
                  </a:schemeClr>
                </a:solidFill>
              </a:rPr>
              <a:t>Go to Starbucks and </a:t>
            </a:r>
          </a:p>
          <a:p>
            <a:r>
              <a:rPr lang="en-US" b="1" dirty="0">
                <a:solidFill>
                  <a:schemeClr val="tx1">
                    <a:lumMod val="75000"/>
                  </a:schemeClr>
                </a:solidFill>
              </a:rPr>
              <a:t>have pseudointellectual</a:t>
            </a:r>
          </a:p>
          <a:p>
            <a:r>
              <a:rPr lang="en-US" b="1" dirty="0">
                <a:solidFill>
                  <a:schemeClr val="tx1">
                    <a:lumMod val="75000"/>
                  </a:schemeClr>
                </a:solidFill>
              </a:rPr>
              <a:t>conversations! </a:t>
            </a:r>
          </a:p>
        </p:txBody>
      </p:sp>
    </p:spTree>
    <p:extLst>
      <p:ext uri="{BB962C8B-B14F-4D97-AF65-F5344CB8AC3E}">
        <p14:creationId xmlns:p14="http://schemas.microsoft.com/office/powerpoint/2010/main" val="876352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10363-3535-4A35-B9ED-6C1028C1612D}"/>
              </a:ext>
            </a:extLst>
          </p:cNvPr>
          <p:cNvSpPr>
            <a:spLocks noGrp="1"/>
          </p:cNvSpPr>
          <p:nvPr>
            <p:ph idx="1"/>
          </p:nvPr>
        </p:nvSpPr>
        <p:spPr>
          <a:xfrm>
            <a:off x="609441" y="838201"/>
            <a:ext cx="10969943" cy="1904999"/>
          </a:xfrm>
        </p:spPr>
        <p:txBody>
          <a:bodyPr/>
          <a:lstStyle/>
          <a:p>
            <a:pPr marL="0" indent="0">
              <a:buNone/>
            </a:pPr>
            <a:r>
              <a:rPr lang="en-US" b="1" dirty="0"/>
              <a:t>Single Linkage: </a:t>
            </a:r>
          </a:p>
          <a:p>
            <a:pPr marL="0" indent="0">
              <a:buNone/>
            </a:pPr>
            <a:r>
              <a:rPr lang="en-US" b="1" dirty="0"/>
              <a:t>	</a:t>
            </a:r>
          </a:p>
          <a:p>
            <a:pPr marL="0" indent="0">
              <a:buNone/>
            </a:pPr>
            <a:r>
              <a:rPr lang="en-US" b="1" dirty="0"/>
              <a:t>               </a:t>
            </a:r>
            <a:r>
              <a:rPr lang="en-US" dirty="0"/>
              <a:t>For all objects in group </a:t>
            </a:r>
            <a:r>
              <a:rPr lang="en-US" b="1" dirty="0"/>
              <a:t>A</a:t>
            </a:r>
            <a:r>
              <a:rPr lang="en-US" dirty="0"/>
              <a:t> and all objects in group </a:t>
            </a:r>
            <a:r>
              <a:rPr lang="en-US" b="1" dirty="0"/>
              <a:t>B</a:t>
            </a:r>
            <a:r>
              <a:rPr lang="en-US" dirty="0"/>
              <a:t> the distance between the minimum distance between any two objects in </a:t>
            </a:r>
            <a:r>
              <a:rPr lang="en-US" b="1" dirty="0"/>
              <a:t>A</a:t>
            </a:r>
            <a:r>
              <a:rPr lang="en-US" dirty="0"/>
              <a:t> and </a:t>
            </a:r>
            <a:r>
              <a:rPr lang="en-US" b="1" dirty="0"/>
              <a:t>B</a:t>
            </a:r>
            <a:r>
              <a:rPr lang="en-US" dirty="0"/>
              <a:t>.</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F049414-98CB-4C8F-A574-172E81DCD7B8}"/>
              </a:ext>
            </a:extLst>
          </p:cNvPr>
          <p:cNvPicPr>
            <a:picLocks noChangeAspect="1"/>
          </p:cNvPicPr>
          <p:nvPr/>
        </p:nvPicPr>
        <p:blipFill>
          <a:blip r:embed="rId2"/>
          <a:stretch>
            <a:fillRect/>
          </a:stretch>
        </p:blipFill>
        <p:spPr>
          <a:xfrm>
            <a:off x="2779712" y="2734340"/>
            <a:ext cx="6629400" cy="4103167"/>
          </a:xfrm>
          <a:prstGeom prst="rect">
            <a:avLst/>
          </a:prstGeom>
        </p:spPr>
      </p:pic>
    </p:spTree>
    <p:extLst>
      <p:ext uri="{BB962C8B-B14F-4D97-AF65-F5344CB8AC3E}">
        <p14:creationId xmlns:p14="http://schemas.microsoft.com/office/powerpoint/2010/main" val="159788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10363-3535-4A35-B9ED-6C1028C1612D}"/>
              </a:ext>
            </a:extLst>
          </p:cNvPr>
          <p:cNvSpPr>
            <a:spLocks noGrp="1"/>
          </p:cNvSpPr>
          <p:nvPr>
            <p:ph idx="1"/>
          </p:nvPr>
        </p:nvSpPr>
        <p:spPr>
          <a:xfrm>
            <a:off x="609441" y="838201"/>
            <a:ext cx="10969943" cy="1904999"/>
          </a:xfrm>
        </p:spPr>
        <p:txBody>
          <a:bodyPr/>
          <a:lstStyle/>
          <a:p>
            <a:pPr marL="0" indent="0">
              <a:buNone/>
            </a:pPr>
            <a:r>
              <a:rPr lang="en-US" b="1" dirty="0"/>
              <a:t>Complete Linkage: </a:t>
            </a:r>
          </a:p>
          <a:p>
            <a:pPr marL="0" indent="0">
              <a:buNone/>
            </a:pPr>
            <a:r>
              <a:rPr lang="en-US" b="1" dirty="0"/>
              <a:t>	</a:t>
            </a:r>
          </a:p>
          <a:p>
            <a:pPr marL="0" indent="0">
              <a:buNone/>
            </a:pPr>
            <a:r>
              <a:rPr lang="en-US" b="1" dirty="0"/>
              <a:t>               </a:t>
            </a:r>
            <a:r>
              <a:rPr lang="en-US" dirty="0"/>
              <a:t>For all objects in group </a:t>
            </a:r>
            <a:r>
              <a:rPr lang="en-US" b="1" dirty="0"/>
              <a:t>A</a:t>
            </a:r>
            <a:r>
              <a:rPr lang="en-US" dirty="0"/>
              <a:t> and all objects in group </a:t>
            </a:r>
            <a:r>
              <a:rPr lang="en-US" b="1" dirty="0"/>
              <a:t>B</a:t>
            </a:r>
            <a:r>
              <a:rPr lang="en-US" dirty="0"/>
              <a:t> the distance between the maximum distance between any two objects in </a:t>
            </a:r>
            <a:r>
              <a:rPr lang="en-US" b="1" dirty="0"/>
              <a:t>A</a:t>
            </a:r>
            <a:r>
              <a:rPr lang="en-US" dirty="0"/>
              <a:t> and </a:t>
            </a:r>
            <a:r>
              <a:rPr lang="en-US" b="1" dirty="0"/>
              <a:t>B</a:t>
            </a:r>
            <a:r>
              <a:rPr lang="en-US" dirty="0"/>
              <a:t>.</a:t>
            </a:r>
          </a:p>
          <a:p>
            <a:pPr marL="0" indent="0">
              <a:buNone/>
            </a:pPr>
            <a:endParaRPr lang="en-US" dirty="0"/>
          </a:p>
          <a:p>
            <a:pPr marL="0" indent="0">
              <a:buNone/>
            </a:pPr>
            <a:endParaRPr lang="en-US" dirty="0"/>
          </a:p>
        </p:txBody>
      </p:sp>
      <p:pic>
        <p:nvPicPr>
          <p:cNvPr id="2" name="Picture 1">
            <a:extLst>
              <a:ext uri="{FF2B5EF4-FFF2-40B4-BE49-F238E27FC236}">
                <a16:creationId xmlns:a16="http://schemas.microsoft.com/office/drawing/2014/main" id="{127C3FAE-AE31-4A9E-8D8B-95596E62F0DB}"/>
              </a:ext>
            </a:extLst>
          </p:cNvPr>
          <p:cNvPicPr>
            <a:picLocks noChangeAspect="1"/>
          </p:cNvPicPr>
          <p:nvPr/>
        </p:nvPicPr>
        <p:blipFill>
          <a:blip r:embed="rId2"/>
          <a:stretch>
            <a:fillRect/>
          </a:stretch>
        </p:blipFill>
        <p:spPr>
          <a:xfrm>
            <a:off x="2817812" y="2514600"/>
            <a:ext cx="6324600" cy="3818626"/>
          </a:xfrm>
          <a:prstGeom prst="rect">
            <a:avLst/>
          </a:prstGeom>
        </p:spPr>
      </p:pic>
    </p:spTree>
    <p:extLst>
      <p:ext uri="{BB962C8B-B14F-4D97-AF65-F5344CB8AC3E}">
        <p14:creationId xmlns:p14="http://schemas.microsoft.com/office/powerpoint/2010/main" val="41302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EEF6F6A-8C2C-4E32-A07A-F83102A9152A}"/>
              </a:ext>
            </a:extLst>
          </p:cNvPr>
          <p:cNvSpPr/>
          <p:nvPr/>
        </p:nvSpPr>
        <p:spPr>
          <a:xfrm>
            <a:off x="2172586" y="3218564"/>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989C298-4447-417D-B659-90358D50986F}"/>
              </a:ext>
            </a:extLst>
          </p:cNvPr>
          <p:cNvSpPr/>
          <p:nvPr/>
        </p:nvSpPr>
        <p:spPr>
          <a:xfrm>
            <a:off x="5256212" y="1219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899453E-371D-4035-8CD3-08457C902BFF}"/>
              </a:ext>
            </a:extLst>
          </p:cNvPr>
          <p:cNvSpPr/>
          <p:nvPr/>
        </p:nvSpPr>
        <p:spPr>
          <a:xfrm>
            <a:off x="7770812" y="4939266"/>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8432D17-0E47-4B91-9316-163D7AD0E87F}"/>
              </a:ext>
            </a:extLst>
          </p:cNvPr>
          <p:cNvSpPr/>
          <p:nvPr/>
        </p:nvSpPr>
        <p:spPr>
          <a:xfrm>
            <a:off x="7770812" y="3234513"/>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F60A2-C106-4665-B75C-F32E8BC95A73}"/>
              </a:ext>
            </a:extLst>
          </p:cNvPr>
          <p:cNvSpPr/>
          <p:nvPr/>
        </p:nvSpPr>
        <p:spPr>
          <a:xfrm>
            <a:off x="800986" y="3751964"/>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0557301-C698-438D-8849-8D17DDAF4E35}"/>
              </a:ext>
            </a:extLst>
          </p:cNvPr>
          <p:cNvSpPr/>
          <p:nvPr/>
        </p:nvSpPr>
        <p:spPr>
          <a:xfrm>
            <a:off x="800986" y="4300205"/>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D1D44CB-2B55-4D51-B7D6-D37EA48E38BF}"/>
              </a:ext>
            </a:extLst>
          </p:cNvPr>
          <p:cNvSpPr/>
          <p:nvPr/>
        </p:nvSpPr>
        <p:spPr>
          <a:xfrm>
            <a:off x="9599612" y="5456717"/>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519309E-DE75-41F2-AD96-D9C1A214DCFE}"/>
              </a:ext>
            </a:extLst>
          </p:cNvPr>
          <p:cNvSpPr/>
          <p:nvPr/>
        </p:nvSpPr>
        <p:spPr>
          <a:xfrm>
            <a:off x="7161212" y="2927498"/>
            <a:ext cx="3429000" cy="339710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9F60F1-432A-4E3D-80C7-D4C8EEFEA3F3}"/>
              </a:ext>
            </a:extLst>
          </p:cNvPr>
          <p:cNvSpPr/>
          <p:nvPr/>
        </p:nvSpPr>
        <p:spPr>
          <a:xfrm>
            <a:off x="303212" y="2837564"/>
            <a:ext cx="2783774" cy="261915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AF9C524-8334-471C-B74A-381BC73A529D}"/>
              </a:ext>
            </a:extLst>
          </p:cNvPr>
          <p:cNvCxnSpPr>
            <a:cxnSpLocks/>
            <a:stCxn id="10" idx="1"/>
            <a:endCxn id="5" idx="5"/>
          </p:cNvCxnSpPr>
          <p:nvPr/>
        </p:nvCxnSpPr>
        <p:spPr>
          <a:xfrm flipH="1" flipV="1">
            <a:off x="5646457" y="1609445"/>
            <a:ext cx="4020110" cy="3914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8F16FDC-FE98-4A58-B7AF-CB90D0819763}"/>
              </a:ext>
            </a:extLst>
          </p:cNvPr>
          <p:cNvCxnSpPr>
            <a:cxnSpLocks/>
            <a:stCxn id="5" idx="3"/>
            <a:endCxn id="9" idx="7"/>
          </p:cNvCxnSpPr>
          <p:nvPr/>
        </p:nvCxnSpPr>
        <p:spPr>
          <a:xfrm flipH="1">
            <a:off x="1191231" y="1609445"/>
            <a:ext cx="4131936" cy="2757715"/>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9AF00EA-E8AB-457E-A2E1-3BDAF93D34FD}"/>
              </a:ext>
            </a:extLst>
          </p:cNvPr>
          <p:cNvSpPr/>
          <p:nvPr/>
        </p:nvSpPr>
        <p:spPr>
          <a:xfrm>
            <a:off x="227012" y="533400"/>
            <a:ext cx="6400800" cy="5181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D4BF9EAE-CB4F-49CC-81DC-4C68206D08FD}"/>
              </a:ext>
            </a:extLst>
          </p:cNvPr>
          <p:cNvSpPr txBox="1"/>
          <p:nvPr/>
        </p:nvSpPr>
        <p:spPr>
          <a:xfrm>
            <a:off x="7018057" y="1696978"/>
            <a:ext cx="3572155" cy="461665"/>
          </a:xfrm>
          <a:prstGeom prst="rect">
            <a:avLst/>
          </a:prstGeom>
          <a:noFill/>
        </p:spPr>
        <p:txBody>
          <a:bodyPr wrap="square" rtlCol="0">
            <a:spAutoFit/>
          </a:bodyPr>
          <a:lstStyle/>
          <a:p>
            <a:r>
              <a:rPr lang="en-US" sz="2400" b="1" dirty="0"/>
              <a:t>Which one do we link? </a:t>
            </a:r>
            <a:r>
              <a:rPr lang="en-US" dirty="0"/>
              <a:t> </a:t>
            </a:r>
          </a:p>
        </p:txBody>
      </p:sp>
    </p:spTree>
    <p:extLst>
      <p:ext uri="{BB962C8B-B14F-4D97-AF65-F5344CB8AC3E}">
        <p14:creationId xmlns:p14="http://schemas.microsoft.com/office/powerpoint/2010/main" val="78252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47BB-F38C-4DB5-B353-B78A30763585}"/>
              </a:ext>
            </a:extLst>
          </p:cNvPr>
          <p:cNvSpPr>
            <a:spLocks noGrp="1"/>
          </p:cNvSpPr>
          <p:nvPr>
            <p:ph type="title"/>
          </p:nvPr>
        </p:nvSpPr>
        <p:spPr/>
        <p:txBody>
          <a:bodyPr/>
          <a:lstStyle/>
          <a:p>
            <a:r>
              <a:rPr lang="en-US" dirty="0"/>
              <a:t>Linkage:</a:t>
            </a:r>
          </a:p>
        </p:txBody>
      </p:sp>
      <p:sp>
        <p:nvSpPr>
          <p:cNvPr id="3" name="Content Placeholder 2">
            <a:extLst>
              <a:ext uri="{FF2B5EF4-FFF2-40B4-BE49-F238E27FC236}">
                <a16:creationId xmlns:a16="http://schemas.microsoft.com/office/drawing/2014/main" id="{4DDC125E-E59C-49E3-B28E-C5F50CA65D0E}"/>
              </a:ext>
            </a:extLst>
          </p:cNvPr>
          <p:cNvSpPr>
            <a:spLocks noGrp="1"/>
          </p:cNvSpPr>
          <p:nvPr>
            <p:ph idx="1"/>
          </p:nvPr>
        </p:nvSpPr>
        <p:spPr>
          <a:xfrm>
            <a:off x="600765" y="2057400"/>
            <a:ext cx="10969943" cy="3103563"/>
          </a:xfrm>
        </p:spPr>
        <p:txBody>
          <a:bodyPr/>
          <a:lstStyle/>
          <a:p>
            <a:pPr marL="0" indent="0">
              <a:buNone/>
            </a:pPr>
            <a:r>
              <a:rPr lang="en-US" dirty="0"/>
              <a:t>Single and complete linkage are not the only definitions.  There are many more.  For more examples see the documentation of ?</a:t>
            </a:r>
            <a:r>
              <a:rPr lang="en-US" dirty="0" err="1"/>
              <a:t>hclust</a:t>
            </a:r>
            <a:r>
              <a:rPr lang="en-US" dirty="0"/>
              <a:t> in R. </a:t>
            </a:r>
          </a:p>
          <a:p>
            <a:pPr marL="0" indent="0">
              <a:buNone/>
            </a:pPr>
            <a:endParaRPr lang="en-US" dirty="0"/>
          </a:p>
          <a:p>
            <a:pPr marL="0" indent="0" algn="ctr">
              <a:buNone/>
            </a:pPr>
            <a:r>
              <a:rPr lang="en-US" b="1" dirty="0">
                <a:solidFill>
                  <a:srgbClr val="C00000"/>
                </a:solidFill>
              </a:rPr>
              <a:t>The choice of linkage does impact your result!</a:t>
            </a:r>
          </a:p>
        </p:txBody>
      </p:sp>
    </p:spTree>
    <p:extLst>
      <p:ext uri="{BB962C8B-B14F-4D97-AF65-F5344CB8AC3E}">
        <p14:creationId xmlns:p14="http://schemas.microsoft.com/office/powerpoint/2010/main" val="11166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23A4A-AAA5-419D-918E-A007086EB0FE}"/>
              </a:ext>
            </a:extLst>
          </p:cNvPr>
          <p:cNvSpPr>
            <a:spLocks noGrp="1"/>
          </p:cNvSpPr>
          <p:nvPr>
            <p:ph type="title"/>
          </p:nvPr>
        </p:nvSpPr>
        <p:spPr/>
        <p:txBody>
          <a:bodyPr/>
          <a:lstStyle/>
          <a:p>
            <a:r>
              <a:rPr lang="en-US" sz="4800" dirty="0"/>
              <a:t>Hierarchical Clustering in R</a:t>
            </a:r>
          </a:p>
        </p:txBody>
      </p:sp>
      <p:sp>
        <p:nvSpPr>
          <p:cNvPr id="3" name="Content Placeholder 2">
            <a:extLst>
              <a:ext uri="{FF2B5EF4-FFF2-40B4-BE49-F238E27FC236}">
                <a16:creationId xmlns:a16="http://schemas.microsoft.com/office/drawing/2014/main" id="{13F4C63F-B8A1-4B6B-B58B-AFABD24EF2D6}"/>
              </a:ext>
            </a:extLst>
          </p:cNvPr>
          <p:cNvSpPr>
            <a:spLocks noGrp="1"/>
          </p:cNvSpPr>
          <p:nvPr>
            <p:ph idx="1"/>
          </p:nvPr>
        </p:nvSpPr>
        <p:spPr>
          <a:xfrm>
            <a:off x="609441" y="2362201"/>
            <a:ext cx="10969943" cy="3763964"/>
          </a:xfrm>
        </p:spPr>
        <p:txBody>
          <a:bodyPr/>
          <a:lstStyle/>
          <a:p>
            <a:pPr marL="0" indent="0">
              <a:buNone/>
            </a:pPr>
            <a:r>
              <a:rPr lang="en-US" sz="1800" dirty="0"/>
              <a:t>Let’s start with a TOY problem that gives us very nice answers. Real life isn’t so nice.   </a:t>
            </a:r>
          </a:p>
          <a:p>
            <a:pPr marL="0" indent="0">
              <a:buNone/>
            </a:pPr>
            <a:endParaRPr lang="en-US" sz="1800" dirty="0"/>
          </a:p>
          <a:p>
            <a:pPr marL="0" indent="0">
              <a:buNone/>
            </a:pPr>
            <a:r>
              <a:rPr lang="en-US" sz="1800" dirty="0"/>
              <a:t>It is a classic dataset that measures features of different flowers, and is freely available in R</a:t>
            </a:r>
          </a:p>
          <a:p>
            <a:pPr marL="0" indent="0">
              <a:buNone/>
            </a:pPr>
            <a:endParaRPr lang="en-US" dirty="0"/>
          </a:p>
          <a:p>
            <a:pPr marL="0" indent="0">
              <a:buNone/>
            </a:pPr>
            <a:r>
              <a:rPr lang="en-US" dirty="0"/>
              <a:t>  </a:t>
            </a:r>
          </a:p>
        </p:txBody>
      </p:sp>
      <p:graphicFrame>
        <p:nvGraphicFramePr>
          <p:cNvPr id="6" name="Table 5">
            <a:extLst>
              <a:ext uri="{FF2B5EF4-FFF2-40B4-BE49-F238E27FC236}">
                <a16:creationId xmlns:a16="http://schemas.microsoft.com/office/drawing/2014/main" id="{FBCEFAFD-4E04-41C7-B2D4-1F1DC4D0CECB}"/>
              </a:ext>
            </a:extLst>
          </p:cNvPr>
          <p:cNvGraphicFramePr>
            <a:graphicFrameLocks noGrp="1"/>
          </p:cNvGraphicFramePr>
          <p:nvPr>
            <p:extLst>
              <p:ext uri="{D42A27DB-BD31-4B8C-83A1-F6EECF244321}">
                <p14:modId xmlns:p14="http://schemas.microsoft.com/office/powerpoint/2010/main" val="3276809401"/>
              </p:ext>
            </p:extLst>
          </p:nvPr>
        </p:nvGraphicFramePr>
        <p:xfrm>
          <a:off x="3656012" y="3583684"/>
          <a:ext cx="5257800" cy="2918460"/>
        </p:xfrm>
        <a:graphic>
          <a:graphicData uri="http://schemas.openxmlformats.org/drawingml/2006/table">
            <a:tbl>
              <a:tblPr/>
              <a:tblGrid>
                <a:gridCol w="1051560">
                  <a:extLst>
                    <a:ext uri="{9D8B030D-6E8A-4147-A177-3AD203B41FA5}">
                      <a16:colId xmlns:a16="http://schemas.microsoft.com/office/drawing/2014/main" val="2277034060"/>
                    </a:ext>
                  </a:extLst>
                </a:gridCol>
                <a:gridCol w="1051560">
                  <a:extLst>
                    <a:ext uri="{9D8B030D-6E8A-4147-A177-3AD203B41FA5}">
                      <a16:colId xmlns:a16="http://schemas.microsoft.com/office/drawing/2014/main" val="1161517353"/>
                    </a:ext>
                  </a:extLst>
                </a:gridCol>
                <a:gridCol w="1051560">
                  <a:extLst>
                    <a:ext uri="{9D8B030D-6E8A-4147-A177-3AD203B41FA5}">
                      <a16:colId xmlns:a16="http://schemas.microsoft.com/office/drawing/2014/main" val="1892930893"/>
                    </a:ext>
                  </a:extLst>
                </a:gridCol>
                <a:gridCol w="1051560">
                  <a:extLst>
                    <a:ext uri="{9D8B030D-6E8A-4147-A177-3AD203B41FA5}">
                      <a16:colId xmlns:a16="http://schemas.microsoft.com/office/drawing/2014/main" val="3967950785"/>
                    </a:ext>
                  </a:extLst>
                </a:gridCol>
                <a:gridCol w="1051560">
                  <a:extLst>
                    <a:ext uri="{9D8B030D-6E8A-4147-A177-3AD203B41FA5}">
                      <a16:colId xmlns:a16="http://schemas.microsoft.com/office/drawing/2014/main" val="3632676454"/>
                    </a:ext>
                  </a:extLst>
                </a:gridCol>
              </a:tblGrid>
              <a:tr h="685800">
                <a:tc>
                  <a:txBody>
                    <a:bodyPr/>
                    <a:lstStyle/>
                    <a:p>
                      <a:pPr algn="ctr" fontAlgn="b"/>
                      <a:r>
                        <a:rPr lang="en-US" sz="1800" b="1" i="0" u="none" strike="noStrike" dirty="0">
                          <a:solidFill>
                            <a:schemeClr val="bg1"/>
                          </a:solidFill>
                          <a:effectLst/>
                          <a:latin typeface="Calibri" panose="020F0502020204030204" pitchFamily="34" charset="0"/>
                        </a:rPr>
                        <a:t>Sepal Length</a:t>
                      </a:r>
                    </a:p>
                  </a:txBody>
                  <a:tcPr marL="6350" marR="6350" marT="6350" marB="0" anchor="b">
                    <a:lnL>
                      <a:noFill/>
                    </a:lnL>
                    <a:lnR>
                      <a:noFill/>
                    </a:lnR>
                    <a:lnT>
                      <a:noFill/>
                    </a:lnT>
                    <a:lnB>
                      <a:noFill/>
                    </a:lnB>
                    <a:solidFill>
                      <a:srgbClr val="FF0000"/>
                    </a:solidFill>
                  </a:tcPr>
                </a:tc>
                <a:tc>
                  <a:txBody>
                    <a:bodyPr/>
                    <a:lstStyle/>
                    <a:p>
                      <a:pPr algn="ctr" fontAlgn="b"/>
                      <a:r>
                        <a:rPr lang="en-US" sz="1800" b="1" i="0" u="none" strike="noStrike" dirty="0">
                          <a:solidFill>
                            <a:schemeClr val="bg1"/>
                          </a:solidFill>
                          <a:effectLst/>
                          <a:latin typeface="Calibri" panose="020F0502020204030204" pitchFamily="34" charset="0"/>
                        </a:rPr>
                        <a:t>Sepal Width</a:t>
                      </a:r>
                    </a:p>
                  </a:txBody>
                  <a:tcPr marL="6350" marR="6350" marT="6350" marB="0" anchor="b">
                    <a:lnL>
                      <a:noFill/>
                    </a:lnL>
                    <a:lnR>
                      <a:noFill/>
                    </a:lnR>
                    <a:lnT>
                      <a:noFill/>
                    </a:lnT>
                    <a:lnB>
                      <a:noFill/>
                    </a:lnB>
                    <a:solidFill>
                      <a:srgbClr val="FF0000"/>
                    </a:solidFill>
                  </a:tcPr>
                </a:tc>
                <a:tc>
                  <a:txBody>
                    <a:bodyPr/>
                    <a:lstStyle/>
                    <a:p>
                      <a:pPr algn="ctr" fontAlgn="b"/>
                      <a:r>
                        <a:rPr lang="en-US" sz="1800" b="1" i="0" u="none" strike="noStrike" dirty="0">
                          <a:solidFill>
                            <a:schemeClr val="bg1"/>
                          </a:solidFill>
                          <a:effectLst/>
                          <a:latin typeface="Calibri" panose="020F0502020204030204" pitchFamily="34" charset="0"/>
                        </a:rPr>
                        <a:t>Petal Length</a:t>
                      </a:r>
                    </a:p>
                  </a:txBody>
                  <a:tcPr marL="6350" marR="6350" marT="6350" marB="0" anchor="b">
                    <a:lnL>
                      <a:noFill/>
                    </a:lnL>
                    <a:lnR>
                      <a:noFill/>
                    </a:lnR>
                    <a:lnT>
                      <a:noFill/>
                    </a:lnT>
                    <a:lnB>
                      <a:noFill/>
                    </a:lnB>
                    <a:solidFill>
                      <a:srgbClr val="FF0000"/>
                    </a:solidFill>
                  </a:tcPr>
                </a:tc>
                <a:tc>
                  <a:txBody>
                    <a:bodyPr/>
                    <a:lstStyle/>
                    <a:p>
                      <a:pPr algn="ctr" fontAlgn="b"/>
                      <a:r>
                        <a:rPr lang="en-US" sz="1800" b="1" i="0" u="none" strike="noStrike" dirty="0">
                          <a:solidFill>
                            <a:schemeClr val="bg1"/>
                          </a:solidFill>
                          <a:effectLst/>
                          <a:latin typeface="Calibri" panose="020F0502020204030204" pitchFamily="34" charset="0"/>
                        </a:rPr>
                        <a:t>Petal Width</a:t>
                      </a:r>
                    </a:p>
                  </a:txBody>
                  <a:tcPr marL="6350" marR="6350" marT="6350" marB="0" anchor="b">
                    <a:lnL>
                      <a:noFill/>
                    </a:lnL>
                    <a:lnR>
                      <a:noFill/>
                    </a:lnR>
                    <a:lnT>
                      <a:noFill/>
                    </a:lnT>
                    <a:lnB>
                      <a:noFill/>
                    </a:lnB>
                    <a:solidFill>
                      <a:srgbClr val="FF0000"/>
                    </a:solidFill>
                  </a:tcPr>
                </a:tc>
                <a:tc>
                  <a:txBody>
                    <a:bodyPr/>
                    <a:lstStyle/>
                    <a:p>
                      <a:pPr algn="ctr" fontAlgn="b"/>
                      <a:r>
                        <a:rPr lang="en-US" sz="1800" b="1" i="0" u="none" strike="noStrike" dirty="0">
                          <a:solidFill>
                            <a:schemeClr val="bg1"/>
                          </a:solidFill>
                          <a:effectLst/>
                          <a:latin typeface="Calibri" panose="020F0502020204030204" pitchFamily="34" charset="0"/>
                        </a:rPr>
                        <a:t>Species</a:t>
                      </a:r>
                    </a:p>
                  </a:txBody>
                  <a:tcPr marL="6350" marR="6350" marT="6350" marB="0" anchor="b">
                    <a:lnL>
                      <a:noFill/>
                    </a:lnL>
                    <a:lnR>
                      <a:noFill/>
                    </a:lnR>
                    <a:lnT>
                      <a:noFill/>
                    </a:lnT>
                    <a:lnB>
                      <a:noFill/>
                    </a:lnB>
                    <a:solidFill>
                      <a:srgbClr val="FF0000"/>
                    </a:solidFill>
                  </a:tcPr>
                </a:tc>
                <a:extLst>
                  <a:ext uri="{0D108BD9-81ED-4DB2-BD59-A6C34878D82A}">
                    <a16:rowId xmlns:a16="http://schemas.microsoft.com/office/drawing/2014/main" val="3677067054"/>
                  </a:ext>
                </a:extLst>
              </a:tr>
              <a:tr h="353688">
                <a:tc>
                  <a:txBody>
                    <a:bodyPr/>
                    <a:lstStyle/>
                    <a:p>
                      <a:pPr algn="ctr" fontAlgn="b"/>
                      <a:r>
                        <a:rPr lang="en-US" sz="2400" b="0" i="0" u="none" strike="noStrike" dirty="0">
                          <a:solidFill>
                            <a:schemeClr val="bg1"/>
                          </a:solidFill>
                          <a:effectLst/>
                          <a:latin typeface="Calibri" panose="020F0502020204030204" pitchFamily="34" charset="0"/>
                        </a:rPr>
                        <a:t>5.1</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3.5</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1.4</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0.2</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err="1">
                          <a:solidFill>
                            <a:schemeClr val="bg1"/>
                          </a:solidFill>
                          <a:effectLst/>
                          <a:latin typeface="Calibri" panose="020F0502020204030204" pitchFamily="34" charset="0"/>
                        </a:rPr>
                        <a:t>setosa</a:t>
                      </a:r>
                      <a:endParaRPr lang="en-US" sz="2400" b="0" i="0" u="none" strike="noStrike" dirty="0">
                        <a:solidFill>
                          <a:schemeClr val="bg1"/>
                        </a:solidFill>
                        <a:effectLst/>
                        <a:latin typeface="Calibri" panose="020F0502020204030204" pitchFamily="34" charset="0"/>
                      </a:endParaRPr>
                    </a:p>
                  </a:txBody>
                  <a:tcPr marL="6350" marR="6350" marT="6350" marB="0" anchor="b">
                    <a:lnL>
                      <a:noFill/>
                    </a:lnL>
                    <a:lnR>
                      <a:noFill/>
                    </a:lnR>
                    <a:lnT>
                      <a:noFill/>
                    </a:lnT>
                    <a:lnB>
                      <a:noFill/>
                    </a:lnB>
                    <a:solidFill>
                      <a:schemeClr val="bg1">
                        <a:lumMod val="50000"/>
                      </a:schemeClr>
                    </a:solidFill>
                  </a:tcPr>
                </a:tc>
                <a:extLst>
                  <a:ext uri="{0D108BD9-81ED-4DB2-BD59-A6C34878D82A}">
                    <a16:rowId xmlns:a16="http://schemas.microsoft.com/office/drawing/2014/main" val="4133472007"/>
                  </a:ext>
                </a:extLst>
              </a:tr>
              <a:tr h="353688">
                <a:tc>
                  <a:txBody>
                    <a:bodyPr/>
                    <a:lstStyle/>
                    <a:p>
                      <a:pPr algn="ctr" fontAlgn="b"/>
                      <a:r>
                        <a:rPr lang="en-US" sz="2400" b="0" i="0" u="none" strike="noStrike" dirty="0">
                          <a:solidFill>
                            <a:schemeClr val="bg1"/>
                          </a:solidFill>
                          <a:effectLst/>
                          <a:latin typeface="Calibri" panose="020F0502020204030204" pitchFamily="34" charset="0"/>
                        </a:rPr>
                        <a:t>4.9</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3.0</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a:solidFill>
                            <a:schemeClr val="bg1"/>
                          </a:solidFill>
                          <a:effectLst/>
                          <a:latin typeface="Calibri" panose="020F0502020204030204" pitchFamily="34" charset="0"/>
                        </a:rPr>
                        <a:t>1.4</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0.2</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err="1">
                          <a:solidFill>
                            <a:schemeClr val="bg1"/>
                          </a:solidFill>
                          <a:effectLst/>
                          <a:latin typeface="Calibri" panose="020F0502020204030204" pitchFamily="34" charset="0"/>
                        </a:rPr>
                        <a:t>setosa</a:t>
                      </a:r>
                      <a:endParaRPr lang="en-US" sz="2400" b="0" i="0" u="none" strike="noStrike" dirty="0">
                        <a:solidFill>
                          <a:schemeClr val="bg1"/>
                        </a:solidFill>
                        <a:effectLst/>
                        <a:latin typeface="Calibri" panose="020F0502020204030204" pitchFamily="34" charset="0"/>
                      </a:endParaRPr>
                    </a:p>
                  </a:txBody>
                  <a:tcPr marL="6350" marR="6350" marT="6350" marB="0" anchor="b">
                    <a:lnL>
                      <a:noFill/>
                    </a:lnL>
                    <a:lnR>
                      <a:noFill/>
                    </a:lnR>
                    <a:lnT>
                      <a:noFill/>
                    </a:lnT>
                    <a:lnB>
                      <a:noFill/>
                    </a:lnB>
                    <a:solidFill>
                      <a:srgbClr val="FF0000"/>
                    </a:solidFill>
                  </a:tcPr>
                </a:tc>
                <a:extLst>
                  <a:ext uri="{0D108BD9-81ED-4DB2-BD59-A6C34878D82A}">
                    <a16:rowId xmlns:a16="http://schemas.microsoft.com/office/drawing/2014/main" val="2834173740"/>
                  </a:ext>
                </a:extLst>
              </a:tr>
              <a:tr h="353688">
                <a:tc>
                  <a:txBody>
                    <a:bodyPr/>
                    <a:lstStyle/>
                    <a:p>
                      <a:pPr algn="ctr" fontAlgn="b"/>
                      <a:r>
                        <a:rPr lang="en-US" sz="2400" b="0" i="0" u="none" strike="noStrike" dirty="0">
                          <a:solidFill>
                            <a:schemeClr val="bg1"/>
                          </a:solidFill>
                          <a:effectLst/>
                          <a:latin typeface="Calibri" panose="020F0502020204030204" pitchFamily="34" charset="0"/>
                        </a:rPr>
                        <a:t>4.7</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3.2</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1.3</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0.2</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err="1">
                          <a:solidFill>
                            <a:schemeClr val="bg1"/>
                          </a:solidFill>
                          <a:effectLst/>
                          <a:latin typeface="Calibri" panose="020F0502020204030204" pitchFamily="34" charset="0"/>
                        </a:rPr>
                        <a:t>setosa</a:t>
                      </a:r>
                      <a:endParaRPr lang="en-US" sz="2400" b="0" i="0" u="none" strike="noStrike" dirty="0">
                        <a:solidFill>
                          <a:schemeClr val="bg1"/>
                        </a:solidFill>
                        <a:effectLst/>
                        <a:latin typeface="Calibri" panose="020F0502020204030204" pitchFamily="34" charset="0"/>
                      </a:endParaRPr>
                    </a:p>
                  </a:txBody>
                  <a:tcPr marL="6350" marR="6350" marT="6350" marB="0" anchor="b">
                    <a:lnL>
                      <a:noFill/>
                    </a:lnL>
                    <a:lnR>
                      <a:noFill/>
                    </a:lnR>
                    <a:lnT>
                      <a:noFill/>
                    </a:lnT>
                    <a:lnB>
                      <a:noFill/>
                    </a:lnB>
                    <a:solidFill>
                      <a:schemeClr val="bg1">
                        <a:lumMod val="50000"/>
                      </a:schemeClr>
                    </a:solidFill>
                  </a:tcPr>
                </a:tc>
                <a:extLst>
                  <a:ext uri="{0D108BD9-81ED-4DB2-BD59-A6C34878D82A}">
                    <a16:rowId xmlns:a16="http://schemas.microsoft.com/office/drawing/2014/main" val="3326384959"/>
                  </a:ext>
                </a:extLst>
              </a:tr>
              <a:tr h="353688">
                <a:tc>
                  <a:txBody>
                    <a:bodyPr/>
                    <a:lstStyle/>
                    <a:p>
                      <a:pPr algn="ctr" fontAlgn="b"/>
                      <a:r>
                        <a:rPr lang="en-US" sz="2400" b="0" i="0" u="none" strike="noStrike" dirty="0">
                          <a:solidFill>
                            <a:schemeClr val="bg1"/>
                          </a:solidFill>
                          <a:effectLst/>
                          <a:latin typeface="Calibri" panose="020F0502020204030204" pitchFamily="34" charset="0"/>
                        </a:rPr>
                        <a:t>4.6</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3.1</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1.5</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0.2</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err="1">
                          <a:solidFill>
                            <a:schemeClr val="bg1"/>
                          </a:solidFill>
                          <a:effectLst/>
                          <a:latin typeface="Calibri" panose="020F0502020204030204" pitchFamily="34" charset="0"/>
                        </a:rPr>
                        <a:t>setosa</a:t>
                      </a:r>
                      <a:endParaRPr lang="en-US" sz="2400" b="0" i="0" u="none" strike="noStrike" dirty="0">
                        <a:solidFill>
                          <a:schemeClr val="bg1"/>
                        </a:solidFill>
                        <a:effectLst/>
                        <a:latin typeface="Calibri" panose="020F0502020204030204" pitchFamily="34" charset="0"/>
                      </a:endParaRPr>
                    </a:p>
                  </a:txBody>
                  <a:tcPr marL="6350" marR="6350" marT="6350" marB="0" anchor="b">
                    <a:lnL>
                      <a:noFill/>
                    </a:lnL>
                    <a:lnR>
                      <a:noFill/>
                    </a:lnR>
                    <a:lnT>
                      <a:noFill/>
                    </a:lnT>
                    <a:lnB>
                      <a:noFill/>
                    </a:lnB>
                    <a:solidFill>
                      <a:srgbClr val="FF0000"/>
                    </a:solidFill>
                  </a:tcPr>
                </a:tc>
                <a:extLst>
                  <a:ext uri="{0D108BD9-81ED-4DB2-BD59-A6C34878D82A}">
                    <a16:rowId xmlns:a16="http://schemas.microsoft.com/office/drawing/2014/main" val="3751691683"/>
                  </a:ext>
                </a:extLst>
              </a:tr>
              <a:tr h="353688">
                <a:tc>
                  <a:txBody>
                    <a:bodyPr/>
                    <a:lstStyle/>
                    <a:p>
                      <a:pPr algn="ctr" fontAlgn="b"/>
                      <a:r>
                        <a:rPr lang="en-US" sz="2400" b="0" i="0" u="none" strike="noStrike" dirty="0">
                          <a:solidFill>
                            <a:schemeClr val="bg1"/>
                          </a:solidFill>
                          <a:effectLst/>
                          <a:latin typeface="Calibri" panose="020F0502020204030204" pitchFamily="34" charset="0"/>
                        </a:rPr>
                        <a:t>5.0</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3.6</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1.4</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a:solidFill>
                            <a:schemeClr val="bg1"/>
                          </a:solidFill>
                          <a:effectLst/>
                          <a:latin typeface="Calibri" panose="020F0502020204030204" pitchFamily="34" charset="0"/>
                        </a:rPr>
                        <a:t>0.2</a:t>
                      </a:r>
                    </a:p>
                  </a:txBody>
                  <a:tcPr marL="6350" marR="6350" marT="6350" marB="0" anchor="b">
                    <a:lnL>
                      <a:noFill/>
                    </a:lnL>
                    <a:lnR>
                      <a:noFill/>
                    </a:lnR>
                    <a:lnT>
                      <a:noFill/>
                    </a:lnT>
                    <a:lnB>
                      <a:noFill/>
                    </a:lnB>
                    <a:solidFill>
                      <a:schemeClr val="bg1">
                        <a:lumMod val="50000"/>
                      </a:schemeClr>
                    </a:solidFill>
                  </a:tcPr>
                </a:tc>
                <a:tc>
                  <a:txBody>
                    <a:bodyPr/>
                    <a:lstStyle/>
                    <a:p>
                      <a:pPr algn="ctr" fontAlgn="b"/>
                      <a:r>
                        <a:rPr lang="en-US" sz="2400" b="0" i="0" u="none" strike="noStrike" dirty="0" err="1">
                          <a:solidFill>
                            <a:schemeClr val="bg1"/>
                          </a:solidFill>
                          <a:effectLst/>
                          <a:latin typeface="Calibri" panose="020F0502020204030204" pitchFamily="34" charset="0"/>
                        </a:rPr>
                        <a:t>setosa</a:t>
                      </a:r>
                      <a:endParaRPr lang="en-US" sz="2400" b="0" i="0" u="none" strike="noStrike" dirty="0">
                        <a:solidFill>
                          <a:schemeClr val="bg1"/>
                        </a:solidFill>
                        <a:effectLst/>
                        <a:latin typeface="Calibri" panose="020F0502020204030204" pitchFamily="34" charset="0"/>
                      </a:endParaRPr>
                    </a:p>
                  </a:txBody>
                  <a:tcPr marL="6350" marR="6350" marT="6350" marB="0" anchor="b">
                    <a:lnL>
                      <a:noFill/>
                    </a:lnL>
                    <a:lnR>
                      <a:noFill/>
                    </a:lnR>
                    <a:lnT>
                      <a:noFill/>
                    </a:lnT>
                    <a:lnB>
                      <a:noFill/>
                    </a:lnB>
                    <a:solidFill>
                      <a:schemeClr val="bg1">
                        <a:lumMod val="50000"/>
                      </a:schemeClr>
                    </a:solidFill>
                  </a:tcPr>
                </a:tc>
                <a:extLst>
                  <a:ext uri="{0D108BD9-81ED-4DB2-BD59-A6C34878D82A}">
                    <a16:rowId xmlns:a16="http://schemas.microsoft.com/office/drawing/2014/main" val="2609245889"/>
                  </a:ext>
                </a:extLst>
              </a:tr>
              <a:tr h="353688">
                <a:tc>
                  <a:txBody>
                    <a:bodyPr/>
                    <a:lstStyle/>
                    <a:p>
                      <a:pPr algn="ctr" fontAlgn="b"/>
                      <a:r>
                        <a:rPr lang="en-US" sz="2400" b="0" i="0" u="none" strike="noStrike" dirty="0">
                          <a:solidFill>
                            <a:schemeClr val="bg1"/>
                          </a:solidFill>
                          <a:effectLst/>
                          <a:latin typeface="Calibri" panose="020F0502020204030204" pitchFamily="34" charset="0"/>
                        </a:rPr>
                        <a:t>5.4</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3.9</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1.7</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a:solidFill>
                            <a:schemeClr val="bg1"/>
                          </a:solidFill>
                          <a:effectLst/>
                          <a:latin typeface="Calibri" panose="020F0502020204030204" pitchFamily="34" charset="0"/>
                        </a:rPr>
                        <a:t>0.4</a:t>
                      </a:r>
                    </a:p>
                  </a:txBody>
                  <a:tcPr marL="6350" marR="6350" marT="6350" marB="0" anchor="b">
                    <a:lnL>
                      <a:noFill/>
                    </a:lnL>
                    <a:lnR>
                      <a:noFill/>
                    </a:lnR>
                    <a:lnT>
                      <a:noFill/>
                    </a:lnT>
                    <a:lnB>
                      <a:noFill/>
                    </a:lnB>
                    <a:solidFill>
                      <a:srgbClr val="FF0000"/>
                    </a:solidFill>
                  </a:tcPr>
                </a:tc>
                <a:tc>
                  <a:txBody>
                    <a:bodyPr/>
                    <a:lstStyle/>
                    <a:p>
                      <a:pPr algn="ctr" fontAlgn="b"/>
                      <a:r>
                        <a:rPr lang="en-US" sz="2400" b="0" i="0" u="none" strike="noStrike" dirty="0" err="1">
                          <a:solidFill>
                            <a:schemeClr val="bg1"/>
                          </a:solidFill>
                          <a:effectLst/>
                          <a:latin typeface="Calibri" panose="020F0502020204030204" pitchFamily="34" charset="0"/>
                        </a:rPr>
                        <a:t>setosa</a:t>
                      </a:r>
                      <a:endParaRPr lang="en-US" sz="2400" b="0" i="0" u="none" strike="noStrike" dirty="0">
                        <a:solidFill>
                          <a:schemeClr val="bg1"/>
                        </a:solidFill>
                        <a:effectLst/>
                        <a:latin typeface="Calibri" panose="020F0502020204030204" pitchFamily="34" charset="0"/>
                      </a:endParaRPr>
                    </a:p>
                  </a:txBody>
                  <a:tcPr marL="6350" marR="6350" marT="6350" marB="0" anchor="b">
                    <a:lnL>
                      <a:noFill/>
                    </a:lnL>
                    <a:lnR>
                      <a:noFill/>
                    </a:lnR>
                    <a:lnT>
                      <a:noFill/>
                    </a:lnT>
                    <a:lnB>
                      <a:noFill/>
                    </a:lnB>
                    <a:solidFill>
                      <a:srgbClr val="FF0000"/>
                    </a:solidFill>
                  </a:tcPr>
                </a:tc>
                <a:extLst>
                  <a:ext uri="{0D108BD9-81ED-4DB2-BD59-A6C34878D82A}">
                    <a16:rowId xmlns:a16="http://schemas.microsoft.com/office/drawing/2014/main" val="2551769611"/>
                  </a:ext>
                </a:extLst>
              </a:tr>
            </a:tbl>
          </a:graphicData>
        </a:graphic>
      </p:graphicFrame>
    </p:spTree>
    <p:extLst>
      <p:ext uri="{BB962C8B-B14F-4D97-AF65-F5344CB8AC3E}">
        <p14:creationId xmlns:p14="http://schemas.microsoft.com/office/powerpoint/2010/main" val="32745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35579-31CD-42AB-8B2E-9A9EAC3E1C02}"/>
              </a:ext>
            </a:extLst>
          </p:cNvPr>
          <p:cNvSpPr>
            <a:spLocks noGrp="1"/>
          </p:cNvSpPr>
          <p:nvPr>
            <p:ph idx="1"/>
          </p:nvPr>
        </p:nvSpPr>
        <p:spPr>
          <a:xfrm>
            <a:off x="227726" y="2362200"/>
            <a:ext cx="11733372" cy="4038600"/>
          </a:xfrm>
        </p:spPr>
        <p:txBody>
          <a:bodyPr/>
          <a:lstStyle/>
          <a:p>
            <a:pPr marL="0" indent="0">
              <a:buNone/>
            </a:pPr>
            <a:r>
              <a:rPr lang="en-US" sz="2000" b="1" dirty="0">
                <a:solidFill>
                  <a:schemeClr val="tx2">
                    <a:lumMod val="60000"/>
                    <a:lumOff val="40000"/>
                  </a:schemeClr>
                </a:solidFill>
                <a:latin typeface="Courier New" panose="02070309020205020404" pitchFamily="49" charset="0"/>
                <a:cs typeface="Courier New" panose="02070309020205020404" pitchFamily="49" charset="0"/>
              </a:rPr>
              <a:t>library</a:t>
            </a:r>
            <a:r>
              <a:rPr lang="en-US" sz="2000" dirty="0">
                <a:latin typeface="Courier New" panose="02070309020205020404" pitchFamily="49" charset="0"/>
                <a:cs typeface="Courier New" panose="02070309020205020404" pitchFamily="49" charset="0"/>
              </a:rPr>
              <a:t>(datasets)  </a:t>
            </a:r>
            <a:r>
              <a:rPr lang="en-US" sz="2000" dirty="0">
                <a:solidFill>
                  <a:srgbClr val="00B050"/>
                </a:solidFill>
                <a:latin typeface="Courier New" panose="02070309020205020404" pitchFamily="49" charset="0"/>
                <a:cs typeface="Courier New" panose="02070309020205020404" pitchFamily="49" charset="0"/>
              </a:rPr>
              <a:t>#This is where the dataset is found</a:t>
            </a:r>
          </a:p>
          <a:p>
            <a:pPr marL="0" indent="0">
              <a:buNone/>
            </a:pPr>
            <a:r>
              <a:rPr lang="en-US" sz="2000" b="1" dirty="0">
                <a:solidFill>
                  <a:schemeClr val="tx2">
                    <a:lumMod val="60000"/>
                    <a:lumOff val="40000"/>
                  </a:schemeClr>
                </a:solidFill>
                <a:latin typeface="Courier New" panose="02070309020205020404" pitchFamily="49" charset="0"/>
                <a:cs typeface="Courier New" panose="02070309020205020404" pitchFamily="49" charset="0"/>
              </a:rPr>
              <a:t>library</a:t>
            </a:r>
            <a:r>
              <a:rPr lang="en-US" sz="2000" dirty="0">
                <a:latin typeface="Courier New" panose="02070309020205020404" pitchFamily="49" charset="0"/>
                <a:cs typeface="Courier New" panose="02070309020205020404" pitchFamily="49" charset="0"/>
              </a:rPr>
              <a:t>(ggplots2)</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solidFill>
                  <a:srgbClr val="00B050"/>
                </a:solidFill>
                <a:latin typeface="Courier New" panose="02070309020205020404" pitchFamily="49" charset="0"/>
                <a:cs typeface="Courier New" panose="02070309020205020404" pitchFamily="49" charset="0"/>
              </a:rPr>
              <a:t>#Build 3 different hierarchical cluster trees</a:t>
            </a:r>
          </a:p>
          <a:p>
            <a:pPr marL="0" indent="0">
              <a:buNone/>
            </a:pPr>
            <a:r>
              <a:rPr lang="en-US" sz="2000" dirty="0" err="1">
                <a:latin typeface="Courier New" panose="02070309020205020404" pitchFamily="49" charset="0"/>
                <a:cs typeface="Courier New" panose="02070309020205020404" pitchFamily="49" charset="0"/>
              </a:rPr>
              <a:t>iris.clusters.single</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hclust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dist</a:t>
            </a:r>
            <a:r>
              <a:rPr lang="en-US" sz="2000" dirty="0">
                <a:latin typeface="Courier New" panose="02070309020205020404" pitchFamily="49" charset="0"/>
                <a:cs typeface="Courier New" panose="02070309020205020404" pitchFamily="49" charset="0"/>
              </a:rPr>
              <a:t>(iris[, 3:4]),method="single")</a:t>
            </a:r>
          </a:p>
          <a:p>
            <a:pPr marL="0" indent="0">
              <a:buNone/>
            </a:pPr>
            <a:r>
              <a:rPr lang="en-US" sz="2000" dirty="0" err="1">
                <a:latin typeface="Courier New" panose="02070309020205020404" pitchFamily="49" charset="0"/>
                <a:cs typeface="Courier New" panose="02070309020205020404" pitchFamily="49" charset="0"/>
              </a:rPr>
              <a:t>iris.clusters.complete</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hclust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dist</a:t>
            </a:r>
            <a:r>
              <a:rPr lang="en-US" sz="2000" dirty="0">
                <a:latin typeface="Courier New" panose="02070309020205020404" pitchFamily="49" charset="0"/>
                <a:cs typeface="Courier New" panose="02070309020205020404" pitchFamily="49" charset="0"/>
              </a:rPr>
              <a:t>(iris[, 3:4]),method="complete")</a:t>
            </a:r>
          </a:p>
          <a:p>
            <a:pPr marL="0" indent="0">
              <a:buNone/>
            </a:pPr>
            <a:r>
              <a:rPr lang="en-US" sz="2000" dirty="0" err="1">
                <a:latin typeface="Courier New" panose="02070309020205020404" pitchFamily="49" charset="0"/>
                <a:cs typeface="Courier New" panose="02070309020205020404" pitchFamily="49" charset="0"/>
              </a:rPr>
              <a:t>iris.clusters.centroid</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hclust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dist</a:t>
            </a:r>
            <a:r>
              <a:rPr lang="en-US" sz="2000" dirty="0">
                <a:latin typeface="Courier New" panose="02070309020205020404" pitchFamily="49" charset="0"/>
                <a:cs typeface="Courier New" panose="02070309020205020404" pitchFamily="49" charset="0"/>
              </a:rPr>
              <a:t>(iris[, 3:4]),method="average")</a:t>
            </a:r>
          </a:p>
          <a:p>
            <a:pPr marL="0" indent="0">
              <a:buNone/>
            </a:pPr>
            <a:r>
              <a:rPr lang="en-US" sz="2000" dirty="0">
                <a:solidFill>
                  <a:srgbClr val="00B050"/>
                </a:solidFill>
                <a:latin typeface="Courier New" panose="02070309020205020404" pitchFamily="49" charset="0"/>
                <a:cs typeface="Courier New" panose="02070309020205020404" pitchFamily="49" charset="0"/>
              </a:rPr>
              <a:t>#Look at their dendrograms</a:t>
            </a:r>
          </a:p>
          <a:p>
            <a:pPr marL="0" indent="0">
              <a:buNone/>
            </a:pPr>
            <a:r>
              <a:rPr lang="en-US" sz="2000" dirty="0">
                <a:latin typeface="Courier New" panose="02070309020205020404" pitchFamily="49" charset="0"/>
                <a:cs typeface="Courier New" panose="02070309020205020404" pitchFamily="49" charset="0"/>
              </a:rPr>
              <a:t>plot(</a:t>
            </a:r>
            <a:r>
              <a:rPr lang="en-US" sz="2000" dirty="0" err="1">
                <a:latin typeface="Courier New" panose="02070309020205020404" pitchFamily="49" charset="0"/>
                <a:cs typeface="Courier New" panose="02070309020205020404" pitchFamily="49" charset="0"/>
              </a:rPr>
              <a:t>iris.clusters.single,main</a:t>
            </a:r>
            <a:r>
              <a:rPr lang="en-US" sz="2000" dirty="0">
                <a:latin typeface="Courier New" panose="02070309020205020404" pitchFamily="49" charset="0"/>
                <a:cs typeface="Courier New" panose="02070309020205020404" pitchFamily="49" charset="0"/>
              </a:rPr>
              <a:t>="Single Linkage",</a:t>
            </a:r>
            <a:r>
              <a:rPr lang="en-US" sz="2000" dirty="0" err="1">
                <a:latin typeface="Courier New" panose="02070309020205020404" pitchFamily="49" charset="0"/>
                <a:cs typeface="Courier New" panose="02070309020205020404" pitchFamily="49" charset="0"/>
              </a:rPr>
              <a:t>xlab</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plot(</a:t>
            </a:r>
            <a:r>
              <a:rPr lang="en-US" sz="2000" dirty="0" err="1">
                <a:latin typeface="Courier New" panose="02070309020205020404" pitchFamily="49" charset="0"/>
                <a:cs typeface="Courier New" panose="02070309020205020404" pitchFamily="49" charset="0"/>
              </a:rPr>
              <a:t>iris.clusters.complete,main</a:t>
            </a:r>
            <a:r>
              <a:rPr lang="en-US" sz="2000" dirty="0">
                <a:latin typeface="Courier New" panose="02070309020205020404" pitchFamily="49" charset="0"/>
                <a:cs typeface="Courier New" panose="02070309020205020404" pitchFamily="49" charset="0"/>
              </a:rPr>
              <a:t>="Complete Linkage",</a:t>
            </a:r>
            <a:r>
              <a:rPr lang="en-US" sz="2000" dirty="0" err="1">
                <a:latin typeface="Courier New" panose="02070309020205020404" pitchFamily="49" charset="0"/>
                <a:cs typeface="Courier New" panose="02070309020205020404" pitchFamily="49" charset="0"/>
              </a:rPr>
              <a:t>xlab</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plot(</a:t>
            </a:r>
            <a:r>
              <a:rPr lang="en-US" sz="2000" dirty="0" err="1">
                <a:latin typeface="Courier New" panose="02070309020205020404" pitchFamily="49" charset="0"/>
                <a:cs typeface="Courier New" panose="02070309020205020404" pitchFamily="49" charset="0"/>
              </a:rPr>
              <a:t>iris.clusters.centroid,main</a:t>
            </a:r>
            <a:r>
              <a:rPr lang="en-US" sz="2000" dirty="0">
                <a:latin typeface="Courier New" panose="02070309020205020404" pitchFamily="49" charset="0"/>
                <a:cs typeface="Courier New" panose="02070309020205020404" pitchFamily="49" charset="0"/>
              </a:rPr>
              <a:t>="Average Linkage",</a:t>
            </a:r>
            <a:r>
              <a:rPr lang="en-US" sz="2000" dirty="0" err="1">
                <a:latin typeface="Courier New" panose="02070309020205020404" pitchFamily="49" charset="0"/>
                <a:cs typeface="Courier New" panose="02070309020205020404" pitchFamily="49" charset="0"/>
              </a:rPr>
              <a:t>xlab</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en-US" sz="2000" b="1" dirty="0">
              <a:solidFill>
                <a:schemeClr val="tx1">
                  <a:lumMod val="85000"/>
                  <a:lumOff val="15000"/>
                </a:schemeClr>
              </a:solidFill>
              <a:latin typeface="Courier New" panose="02070309020205020404" pitchFamily="49" charset="0"/>
              <a:cs typeface="Courier New" panose="02070309020205020404" pitchFamily="49" charset="0"/>
            </a:endParaRPr>
          </a:p>
          <a:p>
            <a:pPr marL="0" indent="0">
              <a:buNone/>
            </a:pPr>
            <a:endParaRPr lang="en-US" sz="2000" dirty="0">
              <a:solidFill>
                <a:srgbClr val="00B050"/>
              </a:solidFill>
              <a:latin typeface="Courier New" panose="02070309020205020404" pitchFamily="49" charset="0"/>
              <a:cs typeface="Courier New" panose="02070309020205020404" pitchFamily="49" charset="0"/>
            </a:endParaRPr>
          </a:p>
          <a:p>
            <a:pPr marL="0" indent="0">
              <a:buNone/>
            </a:pPr>
            <a:endParaRPr lang="en-US" sz="2000" dirty="0">
              <a:solidFill>
                <a:schemeClr val="tx1">
                  <a:lumMod val="85000"/>
                  <a:lumOff val="1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tx1">
                  <a:lumMod val="85000"/>
                  <a:lumOff val="15000"/>
                </a:schemeClr>
              </a:solidFill>
              <a:latin typeface="Courier New" panose="02070309020205020404" pitchFamily="49" charset="0"/>
              <a:cs typeface="Courier New" panose="02070309020205020404" pitchFamily="49" charset="0"/>
            </a:endParaRPr>
          </a:p>
          <a:p>
            <a:pPr marL="0" indent="0">
              <a:buNone/>
            </a:pPr>
            <a:endParaRPr lang="en-US" sz="1600" dirty="0">
              <a:latin typeface="Courier New" panose="02070309020205020404" pitchFamily="49" charset="0"/>
              <a:cs typeface="Courier New" panose="02070309020205020404" pitchFamily="49" charset="0"/>
            </a:endParaRPr>
          </a:p>
          <a:p>
            <a:pPr marL="0" indent="0">
              <a:buNone/>
            </a:pPr>
            <a:endParaRPr lang="en-US" sz="1600"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401FBA20-38BA-448A-8C9A-780877A3061A}"/>
              </a:ext>
            </a:extLst>
          </p:cNvPr>
          <p:cNvSpPr txBox="1"/>
          <p:nvPr/>
        </p:nvSpPr>
        <p:spPr>
          <a:xfrm>
            <a:off x="227726" y="685800"/>
            <a:ext cx="8001000" cy="1446550"/>
          </a:xfrm>
          <a:prstGeom prst="rect">
            <a:avLst/>
          </a:prstGeom>
          <a:noFill/>
        </p:spPr>
        <p:txBody>
          <a:bodyPr wrap="square" rtlCol="0">
            <a:spAutoFit/>
          </a:bodyPr>
          <a:lstStyle/>
          <a:p>
            <a:r>
              <a:rPr lang="en-US" sz="4400" b="1" dirty="0"/>
              <a:t>The type of linkage you use really matters!!!</a:t>
            </a:r>
          </a:p>
        </p:txBody>
      </p:sp>
    </p:spTree>
    <p:extLst>
      <p:ext uri="{BB962C8B-B14F-4D97-AF65-F5344CB8AC3E}">
        <p14:creationId xmlns:p14="http://schemas.microsoft.com/office/powerpoint/2010/main" val="412011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675C52-5C65-4EDA-9E9E-888664DC788C}"/>
              </a:ext>
            </a:extLst>
          </p:cNvPr>
          <p:cNvPicPr>
            <a:picLocks noChangeAspect="1"/>
          </p:cNvPicPr>
          <p:nvPr/>
        </p:nvPicPr>
        <p:blipFill>
          <a:blip r:embed="rId2"/>
          <a:stretch>
            <a:fillRect/>
          </a:stretch>
        </p:blipFill>
        <p:spPr>
          <a:xfrm>
            <a:off x="1712912" y="609600"/>
            <a:ext cx="8763000" cy="5885005"/>
          </a:xfrm>
          <a:prstGeom prst="rect">
            <a:avLst/>
          </a:prstGeom>
        </p:spPr>
      </p:pic>
    </p:spTree>
    <p:extLst>
      <p:ext uri="{BB962C8B-B14F-4D97-AF65-F5344CB8AC3E}">
        <p14:creationId xmlns:p14="http://schemas.microsoft.com/office/powerpoint/2010/main" val="333279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E5DAFD-3F81-4208-94EE-E8CDFD361FFA}"/>
              </a:ext>
            </a:extLst>
          </p:cNvPr>
          <p:cNvPicPr>
            <a:picLocks noChangeAspect="1"/>
          </p:cNvPicPr>
          <p:nvPr/>
        </p:nvPicPr>
        <p:blipFill>
          <a:blip r:embed="rId2"/>
          <a:stretch>
            <a:fillRect/>
          </a:stretch>
        </p:blipFill>
        <p:spPr>
          <a:xfrm>
            <a:off x="1598612" y="609600"/>
            <a:ext cx="8843904" cy="6019800"/>
          </a:xfrm>
          <a:prstGeom prst="rect">
            <a:avLst/>
          </a:prstGeom>
        </p:spPr>
      </p:pic>
    </p:spTree>
    <p:extLst>
      <p:ext uri="{BB962C8B-B14F-4D97-AF65-F5344CB8AC3E}">
        <p14:creationId xmlns:p14="http://schemas.microsoft.com/office/powerpoint/2010/main" val="151818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51EE0F-0311-4D51-8ACA-4BE55C7928DC}"/>
              </a:ext>
            </a:extLst>
          </p:cNvPr>
          <p:cNvPicPr>
            <a:picLocks noChangeAspect="1"/>
          </p:cNvPicPr>
          <p:nvPr/>
        </p:nvPicPr>
        <p:blipFill>
          <a:blip r:embed="rId2"/>
          <a:stretch>
            <a:fillRect/>
          </a:stretch>
        </p:blipFill>
        <p:spPr>
          <a:xfrm>
            <a:off x="1598612" y="457200"/>
            <a:ext cx="9220200" cy="6215204"/>
          </a:xfrm>
          <a:prstGeom prst="rect">
            <a:avLst/>
          </a:prstGeom>
        </p:spPr>
      </p:pic>
    </p:spTree>
    <p:extLst>
      <p:ext uri="{BB962C8B-B14F-4D97-AF65-F5344CB8AC3E}">
        <p14:creationId xmlns:p14="http://schemas.microsoft.com/office/powerpoint/2010/main" val="423258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E14C17-7A83-4C16-9786-DBA839E0BFE8}"/>
              </a:ext>
            </a:extLst>
          </p:cNvPr>
          <p:cNvSpPr>
            <a:spLocks noGrp="1"/>
          </p:cNvSpPr>
          <p:nvPr>
            <p:ph idx="1"/>
          </p:nvPr>
        </p:nvSpPr>
        <p:spPr>
          <a:xfrm>
            <a:off x="150812" y="3124200"/>
            <a:ext cx="11811000" cy="3103563"/>
          </a:xfrm>
        </p:spPr>
        <p:txBody>
          <a:bodyPr/>
          <a:lstStyle/>
          <a:p>
            <a:pPr marL="0" indent="0">
              <a:buNone/>
            </a:pPr>
            <a:r>
              <a:rPr lang="en-US" sz="1800" dirty="0">
                <a:solidFill>
                  <a:schemeClr val="tx1">
                    <a:lumMod val="85000"/>
                    <a:lumOff val="15000"/>
                  </a:schemeClr>
                </a:solidFill>
                <a:latin typeface="Courier New" panose="02070309020205020404" pitchFamily="49" charset="0"/>
                <a:cs typeface="Courier New" panose="02070309020205020404" pitchFamily="49" charset="0"/>
              </a:rPr>
              <a:t>clusters_3 &lt;- </a:t>
            </a:r>
            <a:r>
              <a:rPr lang="en-US" sz="1800" b="1" dirty="0" err="1">
                <a:solidFill>
                  <a:schemeClr val="tx2">
                    <a:lumMod val="60000"/>
                    <a:lumOff val="40000"/>
                  </a:schemeClr>
                </a:solidFill>
                <a:latin typeface="Courier New" panose="02070309020205020404" pitchFamily="49" charset="0"/>
                <a:cs typeface="Courier New" panose="02070309020205020404" pitchFamily="49" charset="0"/>
              </a:rPr>
              <a:t>cutree</a:t>
            </a:r>
            <a:r>
              <a:rPr lang="en-US" sz="1800" dirty="0">
                <a:solidFill>
                  <a:schemeClr val="tx1">
                    <a:lumMod val="85000"/>
                    <a:lumOff val="15000"/>
                  </a:schemeClr>
                </a:solidFill>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iris.clusters.complete</a:t>
            </a:r>
            <a:r>
              <a:rPr lang="en-US" sz="1800" dirty="0">
                <a:latin typeface="Courier New" panose="02070309020205020404" pitchFamily="49" charset="0"/>
                <a:cs typeface="Courier New" panose="02070309020205020404" pitchFamily="49" charset="0"/>
              </a:rPr>
              <a:t> </a:t>
            </a:r>
            <a:r>
              <a:rPr lang="en-US" sz="1800" dirty="0">
                <a:solidFill>
                  <a:schemeClr val="tx1">
                    <a:lumMod val="85000"/>
                    <a:lumOff val="15000"/>
                  </a:schemeClr>
                </a:solidFill>
                <a:latin typeface="Courier New" panose="02070309020205020404" pitchFamily="49" charset="0"/>
                <a:cs typeface="Courier New" panose="02070309020205020404" pitchFamily="49" charset="0"/>
              </a:rPr>
              <a:t>, 3) </a:t>
            </a:r>
            <a:r>
              <a:rPr lang="en-US" sz="1800" dirty="0">
                <a:solidFill>
                  <a:srgbClr val="00B050"/>
                </a:solidFill>
                <a:latin typeface="Courier New" panose="02070309020205020404" pitchFamily="49" charset="0"/>
                <a:cs typeface="Courier New" panose="02070309020205020404" pitchFamily="49" charset="0"/>
              </a:rPr>
              <a:t># partition tree into 3 clusters </a:t>
            </a:r>
          </a:p>
          <a:p>
            <a:pPr marL="0" indent="0">
              <a:buNone/>
            </a:pPr>
            <a:r>
              <a:rPr lang="en-US" sz="1800" dirty="0">
                <a:solidFill>
                  <a:schemeClr val="tx1">
                    <a:lumMod val="85000"/>
                    <a:lumOff val="15000"/>
                  </a:schemeClr>
                </a:solidFill>
                <a:latin typeface="Courier New" panose="02070309020205020404" pitchFamily="49" charset="0"/>
                <a:cs typeface="Courier New" panose="02070309020205020404" pitchFamily="49" charset="0"/>
              </a:rPr>
              <a:t>clusters_4 &lt;- </a:t>
            </a:r>
            <a:r>
              <a:rPr lang="en-US" sz="1800" b="1" dirty="0" err="1">
                <a:solidFill>
                  <a:schemeClr val="tx2">
                    <a:lumMod val="60000"/>
                    <a:lumOff val="40000"/>
                  </a:schemeClr>
                </a:solidFill>
                <a:latin typeface="Courier New" panose="02070309020205020404" pitchFamily="49" charset="0"/>
                <a:cs typeface="Courier New" panose="02070309020205020404" pitchFamily="49" charset="0"/>
              </a:rPr>
              <a:t>cutree</a:t>
            </a:r>
            <a:r>
              <a:rPr lang="en-US" sz="1800" dirty="0">
                <a:solidFill>
                  <a:schemeClr val="tx1">
                    <a:lumMod val="85000"/>
                    <a:lumOff val="15000"/>
                  </a:schemeClr>
                </a:solidFill>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iris.clusters.complete</a:t>
            </a:r>
            <a:r>
              <a:rPr lang="en-US" sz="1800" dirty="0">
                <a:latin typeface="Courier New" panose="02070309020205020404" pitchFamily="49" charset="0"/>
                <a:cs typeface="Courier New" panose="02070309020205020404" pitchFamily="49" charset="0"/>
              </a:rPr>
              <a:t> </a:t>
            </a:r>
            <a:r>
              <a:rPr lang="en-US" sz="1800" dirty="0">
                <a:solidFill>
                  <a:schemeClr val="tx1">
                    <a:lumMod val="85000"/>
                    <a:lumOff val="15000"/>
                  </a:schemeClr>
                </a:solidFill>
                <a:latin typeface="Courier New" panose="02070309020205020404" pitchFamily="49" charset="0"/>
                <a:cs typeface="Courier New" panose="02070309020205020404" pitchFamily="49" charset="0"/>
              </a:rPr>
              <a:t>, 4) </a:t>
            </a:r>
            <a:r>
              <a:rPr lang="en-US" sz="1800" dirty="0">
                <a:solidFill>
                  <a:srgbClr val="00B050"/>
                </a:solidFill>
                <a:latin typeface="Courier New" panose="02070309020205020404" pitchFamily="49" charset="0"/>
                <a:cs typeface="Courier New" panose="02070309020205020404" pitchFamily="49" charset="0"/>
              </a:rPr>
              <a:t># partition tree into 4 clusters </a:t>
            </a:r>
          </a:p>
          <a:p>
            <a:pPr marL="0" indent="0">
              <a:buNone/>
            </a:pPr>
            <a:endParaRPr lang="en-US" sz="1800" dirty="0">
              <a:solidFill>
                <a:srgbClr val="00B050"/>
              </a:solidFill>
              <a:latin typeface="Courier New" panose="02070309020205020404" pitchFamily="49" charset="0"/>
              <a:cs typeface="Courier New" panose="02070309020205020404" pitchFamily="49" charset="0"/>
            </a:endParaRPr>
          </a:p>
          <a:p>
            <a:pPr marL="0" indent="0">
              <a:buNone/>
            </a:pPr>
            <a:r>
              <a:rPr lang="en-US" sz="1800" dirty="0">
                <a:solidFill>
                  <a:schemeClr val="tx1">
                    <a:lumMod val="85000"/>
                    <a:lumOff val="15000"/>
                  </a:schemeClr>
                </a:solidFill>
                <a:latin typeface="Courier New" panose="02070309020205020404" pitchFamily="49" charset="0"/>
                <a:cs typeface="Courier New" panose="02070309020205020404" pitchFamily="49" charset="0"/>
              </a:rPr>
              <a:t>tail(</a:t>
            </a:r>
            <a:r>
              <a:rPr lang="en-US" sz="1800" dirty="0" err="1">
                <a:solidFill>
                  <a:schemeClr val="tx1">
                    <a:lumMod val="85000"/>
                    <a:lumOff val="15000"/>
                  </a:schemeClr>
                </a:solidFill>
                <a:latin typeface="Courier New" panose="02070309020205020404" pitchFamily="49" charset="0"/>
                <a:cs typeface="Courier New" panose="02070309020205020404" pitchFamily="49" charset="0"/>
              </a:rPr>
              <a:t>cbind</a:t>
            </a:r>
            <a:r>
              <a:rPr lang="en-US" sz="1800" dirty="0">
                <a:solidFill>
                  <a:schemeClr val="tx1">
                    <a:lumMod val="85000"/>
                    <a:lumOff val="15000"/>
                  </a:schemeClr>
                </a:solidFill>
                <a:latin typeface="Courier New" panose="02070309020205020404" pitchFamily="49" charset="0"/>
                <a:cs typeface="Courier New" panose="02070309020205020404" pitchFamily="49" charset="0"/>
              </a:rPr>
              <a:t>(clusters_3,clusters_4),n=10) 			  </a:t>
            </a:r>
            <a:r>
              <a:rPr lang="en-US" sz="1800" dirty="0">
                <a:solidFill>
                  <a:srgbClr val="00B050"/>
                </a:solidFill>
                <a:latin typeface="Courier New" panose="02070309020205020404" pitchFamily="49" charset="0"/>
                <a:cs typeface="Courier New" panose="02070309020205020404" pitchFamily="49" charset="0"/>
              </a:rPr>
              <a:t>#compare two clusters last 10 </a:t>
            </a:r>
          </a:p>
          <a:p>
            <a:pPr marL="0" indent="0">
              <a:buNone/>
            </a:pPr>
            <a:r>
              <a:rPr lang="en-US" sz="1800" dirty="0">
                <a:solidFill>
                  <a:schemeClr val="tx1">
                    <a:lumMod val="85000"/>
                    <a:lumOff val="15000"/>
                  </a:schemeClr>
                </a:solidFill>
                <a:latin typeface="Courier New" panose="02070309020205020404" pitchFamily="49" charset="0"/>
                <a:cs typeface="Courier New" panose="02070309020205020404" pitchFamily="49" charset="0"/>
              </a:rPr>
              <a:t>														  </a:t>
            </a:r>
            <a:r>
              <a:rPr lang="en-US" sz="1800" dirty="0">
                <a:solidFill>
                  <a:srgbClr val="00B050"/>
                </a:solidFill>
                <a:latin typeface="Courier New" panose="02070309020205020404" pitchFamily="49" charset="0"/>
                <a:cs typeface="Courier New" panose="02070309020205020404" pitchFamily="49" charset="0"/>
              </a:rPr>
              <a:t>#elements</a:t>
            </a:r>
          </a:p>
          <a:p>
            <a:pPr marL="0" indent="0">
              <a:buNone/>
            </a:pPr>
            <a:endParaRPr lang="en-US" dirty="0"/>
          </a:p>
        </p:txBody>
      </p:sp>
      <p:sp>
        <p:nvSpPr>
          <p:cNvPr id="4" name="TextBox 3">
            <a:extLst>
              <a:ext uri="{FF2B5EF4-FFF2-40B4-BE49-F238E27FC236}">
                <a16:creationId xmlns:a16="http://schemas.microsoft.com/office/drawing/2014/main" id="{38D50004-E13D-4EE3-93DA-1A9765287EC3}"/>
              </a:ext>
            </a:extLst>
          </p:cNvPr>
          <p:cNvSpPr txBox="1"/>
          <p:nvPr/>
        </p:nvSpPr>
        <p:spPr>
          <a:xfrm>
            <a:off x="2077825" y="1143000"/>
            <a:ext cx="7499775" cy="1569660"/>
          </a:xfrm>
          <a:prstGeom prst="rect">
            <a:avLst/>
          </a:prstGeom>
          <a:noFill/>
        </p:spPr>
        <p:txBody>
          <a:bodyPr wrap="square" rtlCol="0">
            <a:spAutoFit/>
          </a:bodyPr>
          <a:lstStyle/>
          <a:p>
            <a:r>
              <a:rPr lang="en-US" sz="3200" dirty="0"/>
              <a:t>Hierarchical clustering doesn’t actually cluster!!! You actually must choose the number of clusters!!</a:t>
            </a:r>
          </a:p>
        </p:txBody>
      </p:sp>
    </p:spTree>
    <p:extLst>
      <p:ext uri="{BB962C8B-B14F-4D97-AF65-F5344CB8AC3E}">
        <p14:creationId xmlns:p14="http://schemas.microsoft.com/office/powerpoint/2010/main" val="212816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E17658-5B06-43AA-9A7F-C12223DF3BA5}"/>
              </a:ext>
            </a:extLst>
          </p:cNvPr>
          <p:cNvSpPr>
            <a:spLocks noGrp="1"/>
          </p:cNvSpPr>
          <p:nvPr>
            <p:ph idx="1"/>
          </p:nvPr>
        </p:nvSpPr>
        <p:spPr>
          <a:xfrm>
            <a:off x="1522412" y="914400"/>
            <a:ext cx="9782801" cy="6096000"/>
          </a:xfrm>
        </p:spPr>
        <p:txBody>
          <a:bodyPr/>
          <a:lstStyle/>
          <a:p>
            <a:endParaRPr lang="en-US" dirty="0"/>
          </a:p>
          <a:p>
            <a:r>
              <a:rPr lang="en-US" dirty="0"/>
              <a:t>All clustering is based upon the fundamental assumption that there are difference (qualitative and quantitative) between things. </a:t>
            </a:r>
          </a:p>
          <a:p>
            <a:pPr marL="0" indent="0">
              <a:buNone/>
            </a:pPr>
            <a:endParaRPr lang="en-US" dirty="0"/>
          </a:p>
          <a:p>
            <a:r>
              <a:rPr lang="en-US" sz="3200" b="1" u="sng" dirty="0"/>
              <a:t>Our goal</a:t>
            </a:r>
            <a:r>
              <a:rPr lang="en-US" sz="3200" b="1" dirty="0"/>
              <a:t>:</a:t>
            </a:r>
            <a:r>
              <a:rPr lang="en-US" dirty="0"/>
              <a:t> Develop methods of comparing things and then finding out what is “similar” and what is different. </a:t>
            </a:r>
          </a:p>
          <a:p>
            <a:endParaRPr lang="en-US" dirty="0"/>
          </a:p>
          <a:p>
            <a:r>
              <a:rPr lang="en-US" dirty="0"/>
              <a:t>Comparison requires us to define “</a:t>
            </a:r>
            <a:r>
              <a:rPr lang="en-US" b="1" u="sng" dirty="0"/>
              <a:t>distance.</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83296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06466-B992-4896-9C8B-73D17A14823D}"/>
              </a:ext>
            </a:extLst>
          </p:cNvPr>
          <p:cNvSpPr>
            <a:spLocks noGrp="1"/>
          </p:cNvSpPr>
          <p:nvPr>
            <p:ph idx="1"/>
          </p:nvPr>
        </p:nvSpPr>
        <p:spPr>
          <a:xfrm>
            <a:off x="531812" y="838200"/>
            <a:ext cx="10969943" cy="5638800"/>
          </a:xfrm>
        </p:spPr>
        <p:txBody>
          <a:bodyPr/>
          <a:lstStyle/>
          <a:p>
            <a:pPr marL="0" indent="0">
              <a:buNone/>
            </a:pPr>
            <a:r>
              <a:rPr lang="en-US" sz="3600" dirty="0">
                <a:solidFill>
                  <a:schemeClr val="tx1">
                    <a:lumMod val="95000"/>
                    <a:lumOff val="5000"/>
                  </a:schemeClr>
                </a:solidFill>
              </a:rPr>
              <a:t>Our clusters are really based upon how one chooses a cut point and linkage method.</a:t>
            </a:r>
          </a:p>
          <a:p>
            <a:pPr marL="0" indent="0">
              <a:buNone/>
            </a:pPr>
            <a:endParaRPr lang="en-US" sz="3600" dirty="0">
              <a:solidFill>
                <a:schemeClr val="tx1">
                  <a:lumMod val="95000"/>
                  <a:lumOff val="5000"/>
                </a:schemeClr>
              </a:solidFill>
            </a:endParaRPr>
          </a:p>
          <a:p>
            <a:pPr marL="0" indent="0">
              <a:buNone/>
            </a:pPr>
            <a:r>
              <a:rPr lang="en-US" sz="3600" dirty="0">
                <a:solidFill>
                  <a:schemeClr val="tx1">
                    <a:lumMod val="95000"/>
                    <a:lumOff val="5000"/>
                  </a:schemeClr>
                </a:solidFill>
              </a:rPr>
              <a:t>But it also greatly depends upon what are inputs are.</a:t>
            </a:r>
          </a:p>
          <a:p>
            <a:pPr marL="0" indent="0">
              <a:buNone/>
            </a:pPr>
            <a:endParaRPr lang="en-US" sz="3600" dirty="0">
              <a:solidFill>
                <a:schemeClr val="tx1">
                  <a:lumMod val="95000"/>
                  <a:lumOff val="5000"/>
                </a:schemeClr>
              </a:solidFill>
            </a:endParaRPr>
          </a:p>
          <a:p>
            <a:pPr marL="0" indent="0">
              <a:buNone/>
            </a:pPr>
            <a:endParaRPr lang="en-US" sz="3600" dirty="0">
              <a:solidFill>
                <a:schemeClr val="tx1">
                  <a:lumMod val="95000"/>
                  <a:lumOff val="5000"/>
                </a:schemeClr>
              </a:solidFill>
            </a:endParaRPr>
          </a:p>
          <a:p>
            <a:pPr marL="0" indent="0">
              <a:buNone/>
            </a:pPr>
            <a:r>
              <a:rPr lang="en-US" sz="3600" dirty="0">
                <a:solidFill>
                  <a:srgbClr val="C00000"/>
                </a:solidFill>
              </a:rPr>
              <a:t>Maybe Sartre was right all along…</a:t>
            </a:r>
            <a:r>
              <a:rPr lang="en-US" sz="3600" dirty="0">
                <a:solidFill>
                  <a:schemeClr val="tx1">
                    <a:lumMod val="95000"/>
                    <a:lumOff val="5000"/>
                  </a:schemeClr>
                </a:solidFill>
              </a:rPr>
              <a:t> </a:t>
            </a:r>
          </a:p>
        </p:txBody>
      </p:sp>
    </p:spTree>
    <p:extLst>
      <p:ext uri="{BB962C8B-B14F-4D97-AF65-F5344CB8AC3E}">
        <p14:creationId xmlns:p14="http://schemas.microsoft.com/office/powerpoint/2010/main" val="365344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D653D-33AD-41DF-9F8A-1F38B48F71A7}"/>
              </a:ext>
            </a:extLst>
          </p:cNvPr>
          <p:cNvSpPr>
            <a:spLocks noGrp="1"/>
          </p:cNvSpPr>
          <p:nvPr>
            <p:ph idx="1"/>
          </p:nvPr>
        </p:nvSpPr>
        <p:spPr>
          <a:xfrm>
            <a:off x="531812" y="2667000"/>
            <a:ext cx="11352371" cy="3505200"/>
          </a:xfrm>
        </p:spPr>
        <p:txBody>
          <a:bodyPr/>
          <a:lstStyle/>
          <a:p>
            <a:pPr marL="0" indent="0">
              <a:buNone/>
            </a:pPr>
            <a:r>
              <a:rPr lang="en-US" dirty="0" err="1"/>
              <a:t>iris.clusters</a:t>
            </a:r>
            <a:r>
              <a:rPr lang="en-US" dirty="0"/>
              <a:t> &lt;- </a:t>
            </a:r>
            <a:r>
              <a:rPr lang="en-US" dirty="0" err="1"/>
              <a:t>hclust</a:t>
            </a:r>
            <a:r>
              <a:rPr lang="en-US" dirty="0"/>
              <a:t>(</a:t>
            </a:r>
            <a:r>
              <a:rPr lang="en-US" dirty="0" err="1"/>
              <a:t>dist</a:t>
            </a:r>
            <a:r>
              <a:rPr lang="en-US" dirty="0"/>
              <a:t>(iris[, 1:2]))</a:t>
            </a:r>
            <a:r>
              <a:rPr lang="en-US" dirty="0">
                <a:solidFill>
                  <a:schemeClr val="accent3">
                    <a:lumMod val="75000"/>
                  </a:schemeClr>
                </a:solidFill>
              </a:rPr>
              <a:t> #First two columns</a:t>
            </a:r>
          </a:p>
          <a:p>
            <a:pPr marL="0" indent="0">
              <a:buNone/>
            </a:pPr>
            <a:r>
              <a:rPr lang="en-US" dirty="0" err="1"/>
              <a:t>clusters.s</a:t>
            </a:r>
            <a:r>
              <a:rPr lang="en-US" dirty="0"/>
              <a:t> &lt;-    </a:t>
            </a:r>
            <a:r>
              <a:rPr lang="en-US" dirty="0" err="1"/>
              <a:t>as.factor</a:t>
            </a:r>
            <a:r>
              <a:rPr lang="en-US" dirty="0"/>
              <a:t>(</a:t>
            </a:r>
            <a:r>
              <a:rPr lang="en-US" dirty="0" err="1"/>
              <a:t>cutree</a:t>
            </a:r>
            <a:r>
              <a:rPr lang="en-US" dirty="0"/>
              <a:t>(iris.clusters,3))</a:t>
            </a:r>
          </a:p>
          <a:p>
            <a:pPr marL="0" indent="0">
              <a:buNone/>
            </a:pPr>
            <a:endParaRPr lang="en-US" dirty="0"/>
          </a:p>
          <a:p>
            <a:pPr marL="0" indent="0">
              <a:buNone/>
            </a:pPr>
            <a:r>
              <a:rPr lang="en-US" dirty="0" err="1"/>
              <a:t>iris.clusters</a:t>
            </a:r>
            <a:r>
              <a:rPr lang="en-US" dirty="0"/>
              <a:t> &lt;-  </a:t>
            </a:r>
            <a:r>
              <a:rPr lang="en-US" dirty="0" err="1"/>
              <a:t>hclust</a:t>
            </a:r>
            <a:r>
              <a:rPr lang="en-US" dirty="0"/>
              <a:t>(</a:t>
            </a:r>
            <a:r>
              <a:rPr lang="en-US" dirty="0" err="1"/>
              <a:t>dist</a:t>
            </a:r>
            <a:r>
              <a:rPr lang="en-US" dirty="0"/>
              <a:t>(iris[, 3:4]))</a:t>
            </a:r>
            <a:r>
              <a:rPr lang="en-US" dirty="0">
                <a:solidFill>
                  <a:schemeClr val="accent3">
                    <a:lumMod val="75000"/>
                  </a:schemeClr>
                </a:solidFill>
              </a:rPr>
              <a:t> #Second two</a:t>
            </a:r>
            <a:r>
              <a:rPr lang="en-US" dirty="0"/>
              <a:t> </a:t>
            </a:r>
            <a:r>
              <a:rPr lang="en-US" dirty="0">
                <a:solidFill>
                  <a:schemeClr val="accent3">
                    <a:lumMod val="75000"/>
                  </a:schemeClr>
                </a:solidFill>
              </a:rPr>
              <a:t>columns</a:t>
            </a:r>
          </a:p>
          <a:p>
            <a:pPr marL="0" indent="0">
              <a:buNone/>
            </a:pPr>
            <a:r>
              <a:rPr lang="en-US" dirty="0" err="1"/>
              <a:t>clusters.p</a:t>
            </a:r>
            <a:r>
              <a:rPr lang="en-US" dirty="0"/>
              <a:t>    &lt;-  </a:t>
            </a:r>
            <a:r>
              <a:rPr lang="en-US" dirty="0" err="1"/>
              <a:t>as.factor</a:t>
            </a:r>
            <a:r>
              <a:rPr lang="en-US" dirty="0"/>
              <a:t>(</a:t>
            </a:r>
            <a:r>
              <a:rPr lang="en-US" dirty="0" err="1"/>
              <a:t>cutree</a:t>
            </a:r>
            <a:r>
              <a:rPr lang="en-US" dirty="0"/>
              <a:t>(iris.clusters,3))</a:t>
            </a:r>
          </a:p>
          <a:p>
            <a:pPr marL="0" indent="0">
              <a:buNone/>
            </a:pPr>
            <a:endParaRPr lang="en-US" dirty="0"/>
          </a:p>
          <a:p>
            <a:pPr marL="0" indent="0">
              <a:buNone/>
            </a:pPr>
            <a:r>
              <a:rPr lang="en-US" dirty="0" err="1"/>
              <a:t>iris.clusters</a:t>
            </a:r>
            <a:r>
              <a:rPr lang="en-US" dirty="0"/>
              <a:t> &lt;-  </a:t>
            </a:r>
            <a:r>
              <a:rPr lang="en-US" dirty="0" err="1"/>
              <a:t>hclust</a:t>
            </a:r>
            <a:r>
              <a:rPr lang="en-US" dirty="0"/>
              <a:t>(</a:t>
            </a:r>
            <a:r>
              <a:rPr lang="en-US" dirty="0" err="1"/>
              <a:t>dist</a:t>
            </a:r>
            <a:r>
              <a:rPr lang="en-US" dirty="0"/>
              <a:t>(iris[,1:4])) </a:t>
            </a:r>
            <a:r>
              <a:rPr lang="en-US" dirty="0">
                <a:solidFill>
                  <a:schemeClr val="accent3">
                    <a:lumMod val="75000"/>
                  </a:schemeClr>
                </a:solidFill>
              </a:rPr>
              <a:t>#All Data</a:t>
            </a:r>
          </a:p>
          <a:p>
            <a:pPr marL="0" indent="0">
              <a:buNone/>
            </a:pPr>
            <a:r>
              <a:rPr lang="en-US" dirty="0" err="1"/>
              <a:t>clusters.a</a:t>
            </a:r>
            <a:r>
              <a:rPr lang="en-US" dirty="0"/>
              <a:t>    &lt;-  </a:t>
            </a:r>
            <a:r>
              <a:rPr lang="en-US" dirty="0" err="1"/>
              <a:t>as.factor</a:t>
            </a:r>
            <a:r>
              <a:rPr lang="en-US" dirty="0"/>
              <a:t>(</a:t>
            </a:r>
            <a:r>
              <a:rPr lang="en-US" dirty="0" err="1"/>
              <a:t>cutree</a:t>
            </a:r>
            <a:r>
              <a:rPr lang="en-US" dirty="0"/>
              <a:t>(iris.clusters,3))</a:t>
            </a:r>
          </a:p>
          <a:p>
            <a:pPr marL="0" indent="0">
              <a:buNone/>
            </a:pPr>
            <a:endParaRPr lang="en-US" sz="1400" dirty="0"/>
          </a:p>
          <a:p>
            <a:pPr marL="0" indent="0">
              <a:buNone/>
            </a:pPr>
            <a:endParaRPr lang="en-US" sz="1400" dirty="0"/>
          </a:p>
        </p:txBody>
      </p:sp>
      <p:sp>
        <p:nvSpPr>
          <p:cNvPr id="4" name="TextBox 3">
            <a:extLst>
              <a:ext uri="{FF2B5EF4-FFF2-40B4-BE49-F238E27FC236}">
                <a16:creationId xmlns:a16="http://schemas.microsoft.com/office/drawing/2014/main" id="{A63C297A-5FED-46DC-82AB-46CB20E082FC}"/>
              </a:ext>
            </a:extLst>
          </p:cNvPr>
          <p:cNvSpPr txBox="1"/>
          <p:nvPr/>
        </p:nvSpPr>
        <p:spPr>
          <a:xfrm>
            <a:off x="760412" y="838200"/>
            <a:ext cx="8760347" cy="1446550"/>
          </a:xfrm>
          <a:prstGeom prst="rect">
            <a:avLst/>
          </a:prstGeom>
          <a:noFill/>
        </p:spPr>
        <p:txBody>
          <a:bodyPr wrap="none" rtlCol="0">
            <a:spAutoFit/>
          </a:bodyPr>
          <a:lstStyle/>
          <a:p>
            <a:r>
              <a:rPr lang="en-US" sz="4400" dirty="0"/>
              <a:t>3 different inputs 3 different outputs!</a:t>
            </a:r>
          </a:p>
          <a:p>
            <a:r>
              <a:rPr lang="en-US" sz="4400" dirty="0"/>
              <a:t>Default : Complete linkage</a:t>
            </a:r>
          </a:p>
        </p:txBody>
      </p:sp>
    </p:spTree>
    <p:extLst>
      <p:ext uri="{BB962C8B-B14F-4D97-AF65-F5344CB8AC3E}">
        <p14:creationId xmlns:p14="http://schemas.microsoft.com/office/powerpoint/2010/main" val="317455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C41E2-EDB2-4C9A-8CDB-612954AC82EF}"/>
              </a:ext>
            </a:extLst>
          </p:cNvPr>
          <p:cNvPicPr>
            <a:picLocks noChangeAspect="1"/>
          </p:cNvPicPr>
          <p:nvPr/>
        </p:nvPicPr>
        <p:blipFill>
          <a:blip r:embed="rId2"/>
          <a:stretch>
            <a:fillRect/>
          </a:stretch>
        </p:blipFill>
        <p:spPr>
          <a:xfrm>
            <a:off x="1230057" y="533400"/>
            <a:ext cx="9728710" cy="6172200"/>
          </a:xfrm>
          <a:prstGeom prst="rect">
            <a:avLst/>
          </a:prstGeom>
        </p:spPr>
      </p:pic>
    </p:spTree>
    <p:extLst>
      <p:ext uri="{BB962C8B-B14F-4D97-AF65-F5344CB8AC3E}">
        <p14:creationId xmlns:p14="http://schemas.microsoft.com/office/powerpoint/2010/main" val="79393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A1652-44D2-4620-97FD-27E94BB57D2A}"/>
              </a:ext>
            </a:extLst>
          </p:cNvPr>
          <p:cNvPicPr>
            <a:picLocks noChangeAspect="1"/>
          </p:cNvPicPr>
          <p:nvPr/>
        </p:nvPicPr>
        <p:blipFill>
          <a:blip r:embed="rId2"/>
          <a:stretch>
            <a:fillRect/>
          </a:stretch>
        </p:blipFill>
        <p:spPr>
          <a:xfrm>
            <a:off x="1674812" y="685800"/>
            <a:ext cx="9525000" cy="6020928"/>
          </a:xfrm>
          <a:prstGeom prst="rect">
            <a:avLst/>
          </a:prstGeom>
        </p:spPr>
      </p:pic>
    </p:spTree>
    <p:extLst>
      <p:ext uri="{BB962C8B-B14F-4D97-AF65-F5344CB8AC3E}">
        <p14:creationId xmlns:p14="http://schemas.microsoft.com/office/powerpoint/2010/main" val="35198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94F63-5E71-4D34-AACB-A87755C4DF0E}"/>
              </a:ext>
            </a:extLst>
          </p:cNvPr>
          <p:cNvPicPr>
            <a:picLocks noChangeAspect="1"/>
          </p:cNvPicPr>
          <p:nvPr/>
        </p:nvPicPr>
        <p:blipFill>
          <a:blip r:embed="rId2"/>
          <a:stretch>
            <a:fillRect/>
          </a:stretch>
        </p:blipFill>
        <p:spPr>
          <a:xfrm>
            <a:off x="1305638" y="584791"/>
            <a:ext cx="9741774" cy="6248400"/>
          </a:xfrm>
          <a:prstGeom prst="rect">
            <a:avLst/>
          </a:prstGeom>
        </p:spPr>
      </p:pic>
    </p:spTree>
    <p:extLst>
      <p:ext uri="{BB962C8B-B14F-4D97-AF65-F5344CB8AC3E}">
        <p14:creationId xmlns:p14="http://schemas.microsoft.com/office/powerpoint/2010/main" val="6550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B260-A514-4E5B-83CD-77D3496010FE}"/>
              </a:ext>
            </a:extLst>
          </p:cNvPr>
          <p:cNvSpPr>
            <a:spLocks noGrp="1"/>
          </p:cNvSpPr>
          <p:nvPr>
            <p:ph type="title"/>
          </p:nvPr>
        </p:nvSpPr>
        <p:spPr>
          <a:xfrm>
            <a:off x="609440" y="2819400"/>
            <a:ext cx="10969943" cy="1068387"/>
          </a:xfrm>
        </p:spPr>
        <p:txBody>
          <a:bodyPr/>
          <a:lstStyle/>
          <a:p>
            <a:r>
              <a:rPr lang="en-US" dirty="0"/>
              <a:t>What about the last slide using average linkage? </a:t>
            </a:r>
          </a:p>
        </p:txBody>
      </p:sp>
    </p:spTree>
    <p:extLst>
      <p:ext uri="{BB962C8B-B14F-4D97-AF65-F5344CB8AC3E}">
        <p14:creationId xmlns:p14="http://schemas.microsoft.com/office/powerpoint/2010/main" val="4065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78886-972E-46AA-9188-D9C2EE9BEA8E}"/>
              </a:ext>
            </a:extLst>
          </p:cNvPr>
          <p:cNvPicPr>
            <a:picLocks noChangeAspect="1"/>
          </p:cNvPicPr>
          <p:nvPr/>
        </p:nvPicPr>
        <p:blipFill>
          <a:blip r:embed="rId2"/>
          <a:stretch>
            <a:fillRect/>
          </a:stretch>
        </p:blipFill>
        <p:spPr>
          <a:xfrm>
            <a:off x="2360613" y="762000"/>
            <a:ext cx="8153400" cy="6029674"/>
          </a:xfrm>
          <a:prstGeom prst="rect">
            <a:avLst/>
          </a:prstGeom>
        </p:spPr>
      </p:pic>
      <p:sp>
        <p:nvSpPr>
          <p:cNvPr id="5" name="TextBox 4">
            <a:extLst>
              <a:ext uri="{FF2B5EF4-FFF2-40B4-BE49-F238E27FC236}">
                <a16:creationId xmlns:a16="http://schemas.microsoft.com/office/drawing/2014/main" id="{72998000-84FD-48FD-8286-D610DB3A5AAD}"/>
              </a:ext>
            </a:extLst>
          </p:cNvPr>
          <p:cNvSpPr txBox="1"/>
          <p:nvPr/>
        </p:nvSpPr>
        <p:spPr>
          <a:xfrm>
            <a:off x="1399697" y="1219200"/>
            <a:ext cx="9389430" cy="646331"/>
          </a:xfrm>
          <a:prstGeom prst="rect">
            <a:avLst/>
          </a:prstGeom>
          <a:noFill/>
        </p:spPr>
        <p:txBody>
          <a:bodyPr wrap="none" rtlCol="0">
            <a:spAutoFit/>
          </a:bodyPr>
          <a:lstStyle/>
          <a:p>
            <a:r>
              <a:rPr lang="en-US" sz="3600" dirty="0">
                <a:solidFill>
                  <a:srgbClr val="C00000"/>
                </a:solidFill>
              </a:rPr>
              <a:t>Only five misclassified observations vs. fourteen</a:t>
            </a:r>
          </a:p>
        </p:txBody>
      </p:sp>
    </p:spTree>
    <p:extLst>
      <p:ext uri="{BB962C8B-B14F-4D97-AF65-F5344CB8AC3E}">
        <p14:creationId xmlns:p14="http://schemas.microsoft.com/office/powerpoint/2010/main" val="92868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DC29-4849-40FE-89A4-B672D215E509}"/>
              </a:ext>
            </a:extLst>
          </p:cNvPr>
          <p:cNvSpPr>
            <a:spLocks noGrp="1"/>
          </p:cNvSpPr>
          <p:nvPr>
            <p:ph type="title"/>
          </p:nvPr>
        </p:nvSpPr>
        <p:spPr/>
        <p:txBody>
          <a:bodyPr/>
          <a:lstStyle/>
          <a:p>
            <a:r>
              <a:rPr lang="en-US" dirty="0"/>
              <a:t>A few observations</a:t>
            </a:r>
          </a:p>
        </p:txBody>
      </p:sp>
      <p:sp>
        <p:nvSpPr>
          <p:cNvPr id="3" name="Content Placeholder 2">
            <a:extLst>
              <a:ext uri="{FF2B5EF4-FFF2-40B4-BE49-F238E27FC236}">
                <a16:creationId xmlns:a16="http://schemas.microsoft.com/office/drawing/2014/main" id="{7D48DF79-F8D0-4279-AA71-9C99C2AC103F}"/>
              </a:ext>
            </a:extLst>
          </p:cNvPr>
          <p:cNvSpPr>
            <a:spLocks noGrp="1"/>
          </p:cNvSpPr>
          <p:nvPr>
            <p:ph idx="1"/>
          </p:nvPr>
        </p:nvSpPr>
        <p:spPr>
          <a:xfrm>
            <a:off x="609441" y="1828801"/>
            <a:ext cx="10969943" cy="4297364"/>
          </a:xfrm>
        </p:spPr>
        <p:txBody>
          <a:bodyPr/>
          <a:lstStyle/>
          <a:p>
            <a:r>
              <a:rPr lang="en-US" dirty="0"/>
              <a:t>Clustering on all of the data is worse than clustering on just petal characteristics.</a:t>
            </a:r>
          </a:p>
          <a:p>
            <a:pPr marL="0" indent="0">
              <a:buNone/>
            </a:pPr>
            <a:endParaRPr lang="en-US" dirty="0"/>
          </a:p>
          <a:p>
            <a:r>
              <a:rPr lang="en-US" dirty="0"/>
              <a:t>Clustering on sepal characteristics is worse than petal characteristics. </a:t>
            </a:r>
          </a:p>
          <a:p>
            <a:endParaRPr lang="en-US" dirty="0"/>
          </a:p>
          <a:p>
            <a:r>
              <a:rPr lang="en-US" dirty="0"/>
              <a:t>We knew there were 3 clusters.  In real life we will have no idea how many clusters there really are.</a:t>
            </a:r>
          </a:p>
          <a:p>
            <a:endParaRPr lang="en-US" dirty="0"/>
          </a:p>
          <a:p>
            <a:r>
              <a:rPr lang="en-US" dirty="0"/>
              <a:t>The method of choosing between inter cluster distance changes the result. </a:t>
            </a:r>
          </a:p>
          <a:p>
            <a:endParaRPr lang="en-US" dirty="0"/>
          </a:p>
          <a:p>
            <a:pPr marL="0" indent="0">
              <a:buNone/>
            </a:pPr>
            <a:r>
              <a:rPr lang="en-US" dirty="0"/>
              <a:t>  </a:t>
            </a:r>
          </a:p>
          <a:p>
            <a:endParaRPr lang="en-US" dirty="0"/>
          </a:p>
        </p:txBody>
      </p:sp>
    </p:spTree>
    <p:extLst>
      <p:ext uri="{BB962C8B-B14F-4D97-AF65-F5344CB8AC3E}">
        <p14:creationId xmlns:p14="http://schemas.microsoft.com/office/powerpoint/2010/main" val="16126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FE2C-F5FD-4818-BA30-2553D4C13196}"/>
              </a:ext>
            </a:extLst>
          </p:cNvPr>
          <p:cNvSpPr>
            <a:spLocks noGrp="1"/>
          </p:cNvSpPr>
          <p:nvPr>
            <p:ph type="title"/>
          </p:nvPr>
        </p:nvSpPr>
        <p:spPr/>
        <p:txBody>
          <a:bodyPr/>
          <a:lstStyle/>
          <a:p>
            <a:r>
              <a:rPr lang="en-US" dirty="0"/>
              <a:t>A few observations (continued)</a:t>
            </a:r>
          </a:p>
        </p:txBody>
      </p:sp>
      <p:sp>
        <p:nvSpPr>
          <p:cNvPr id="3" name="Content Placeholder 2">
            <a:extLst>
              <a:ext uri="{FF2B5EF4-FFF2-40B4-BE49-F238E27FC236}">
                <a16:creationId xmlns:a16="http://schemas.microsoft.com/office/drawing/2014/main" id="{930867B8-4C1C-4C95-829A-815E35EC2A28}"/>
              </a:ext>
            </a:extLst>
          </p:cNvPr>
          <p:cNvSpPr>
            <a:spLocks noGrp="1"/>
          </p:cNvSpPr>
          <p:nvPr>
            <p:ph idx="1"/>
          </p:nvPr>
        </p:nvSpPr>
        <p:spPr>
          <a:xfrm>
            <a:off x="614941" y="1968501"/>
            <a:ext cx="10969943" cy="3989385"/>
          </a:xfrm>
        </p:spPr>
        <p:txBody>
          <a:bodyPr/>
          <a:lstStyle/>
          <a:p>
            <a:r>
              <a:rPr lang="en-US" dirty="0"/>
              <a:t>Though we proceed as if Thomas Aquinas is right, maybe Sartre had a little bit to him</a:t>
            </a:r>
          </a:p>
          <a:p>
            <a:pPr lvl="1"/>
            <a:r>
              <a:rPr lang="en-US" dirty="0">
                <a:sym typeface="Wingdings" panose="05000000000000000000" pitchFamily="2" charset="2"/>
              </a:rPr>
              <a:t>In general, there is no universally best way to “cluster things.</a:t>
            </a:r>
          </a:p>
          <a:p>
            <a:pPr lvl="2"/>
            <a:r>
              <a:rPr lang="en-US" dirty="0">
                <a:sym typeface="Wingdings" panose="05000000000000000000" pitchFamily="2" charset="2"/>
              </a:rPr>
              <a:t>GIGO (Garbage in garbage out). </a:t>
            </a:r>
          </a:p>
          <a:p>
            <a:pPr lvl="2"/>
            <a:r>
              <a:rPr lang="en-US" dirty="0">
                <a:sym typeface="Wingdings" panose="05000000000000000000" pitchFamily="2" charset="2"/>
              </a:rPr>
              <a:t>We must focus on the task and purpose of our clustering/segmentation. </a:t>
            </a:r>
          </a:p>
          <a:p>
            <a:pPr lvl="2"/>
            <a:r>
              <a:rPr lang="en-US" dirty="0">
                <a:sym typeface="Wingdings" panose="05000000000000000000" pitchFamily="2" charset="2"/>
              </a:rPr>
              <a:t>This doesn’t imply some Hegelian “egg” in the process of becoming a “chicken,” i.e., we do have real differences</a:t>
            </a:r>
          </a:p>
          <a:p>
            <a:pPr lvl="2"/>
            <a:r>
              <a:rPr lang="en-US" dirty="0">
                <a:sym typeface="Wingdings" panose="05000000000000000000" pitchFamily="2" charset="2"/>
              </a:rPr>
              <a:t>We must be cautious reporting our findings.  There is grey area.  </a:t>
            </a:r>
          </a:p>
          <a:p>
            <a:pPr lvl="1"/>
            <a:r>
              <a:rPr lang="en-US" dirty="0">
                <a:sym typeface="Wingdings" panose="05000000000000000000" pitchFamily="2" charset="2"/>
              </a:rPr>
              <a:t>AFTER ALL: We are searching for qualitative groupings that are </a:t>
            </a:r>
            <a:r>
              <a:rPr lang="en-US" dirty="0" err="1">
                <a:sym typeface="Wingdings" panose="05000000000000000000" pitchFamily="2" charset="2"/>
              </a:rPr>
              <a:t>usefull</a:t>
            </a:r>
            <a:r>
              <a:rPr lang="en-US" dirty="0">
                <a:sym typeface="Wingdings" panose="05000000000000000000" pitchFamily="2" charset="2"/>
              </a:rPr>
              <a:t>!  This is not finding the cure for cancer! Even though they do this stuff looking for new drugs. </a:t>
            </a:r>
            <a:endParaRPr lang="en-US" dirty="0"/>
          </a:p>
        </p:txBody>
      </p:sp>
    </p:spTree>
    <p:extLst>
      <p:ext uri="{BB962C8B-B14F-4D97-AF65-F5344CB8AC3E}">
        <p14:creationId xmlns:p14="http://schemas.microsoft.com/office/powerpoint/2010/main" val="32342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2EDD-5948-45BE-9DB9-9645497D5B87}"/>
              </a:ext>
            </a:extLst>
          </p:cNvPr>
          <p:cNvSpPr>
            <a:spLocks noGrp="1"/>
          </p:cNvSpPr>
          <p:nvPr>
            <p:ph type="title"/>
          </p:nvPr>
        </p:nvSpPr>
        <p:spPr/>
        <p:txBody>
          <a:bodyPr/>
          <a:lstStyle/>
          <a:p>
            <a:r>
              <a:rPr lang="en-US" dirty="0"/>
              <a:t>For Qualitative groupings ideally we want:</a:t>
            </a:r>
          </a:p>
        </p:txBody>
      </p:sp>
      <p:sp>
        <p:nvSpPr>
          <p:cNvPr id="3" name="Content Placeholder 2">
            <a:extLst>
              <a:ext uri="{FF2B5EF4-FFF2-40B4-BE49-F238E27FC236}">
                <a16:creationId xmlns:a16="http://schemas.microsoft.com/office/drawing/2014/main" id="{54D9E4F1-4819-4BA0-9CAA-A05005E5562D}"/>
              </a:ext>
            </a:extLst>
          </p:cNvPr>
          <p:cNvSpPr>
            <a:spLocks noGrp="1"/>
          </p:cNvSpPr>
          <p:nvPr>
            <p:ph idx="1"/>
          </p:nvPr>
        </p:nvSpPr>
        <p:spPr>
          <a:xfrm>
            <a:off x="609441" y="1828801"/>
            <a:ext cx="10969943" cy="4297364"/>
          </a:xfrm>
        </p:spPr>
        <p:txBody>
          <a:bodyPr/>
          <a:lstStyle/>
          <a:p>
            <a:r>
              <a:rPr lang="en-US" dirty="0"/>
              <a:t>High within class similarity. </a:t>
            </a:r>
          </a:p>
          <a:p>
            <a:r>
              <a:rPr lang="en-US" dirty="0"/>
              <a:t>Low between class similarity. </a:t>
            </a:r>
          </a:p>
          <a:p>
            <a:pPr marL="0" indent="0">
              <a:buNone/>
            </a:pPr>
            <a:endParaRPr lang="en-US" dirty="0"/>
          </a:p>
          <a:p>
            <a:pPr marL="0" indent="0">
              <a:buNone/>
            </a:pPr>
            <a:r>
              <a:rPr lang="en-US" dirty="0">
                <a:solidFill>
                  <a:srgbClr val="C00000"/>
                </a:solidFill>
              </a:rPr>
              <a:t>This is just a fancy way of us saying we are not making a distinction out of thin air and reporting it to our boss. </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plot(</a:t>
            </a:r>
            <a:r>
              <a:rPr lang="en-US" dirty="0" err="1">
                <a:latin typeface="Courier New" panose="02070309020205020404" pitchFamily="49" charset="0"/>
                <a:cs typeface="Courier New" panose="02070309020205020404" pitchFamily="49" charset="0"/>
              </a:rPr>
              <a:t>iris.clusters</a:t>
            </a:r>
            <a:r>
              <a:rPr lang="en-US" dirty="0">
                <a:latin typeface="Courier New" panose="02070309020205020404" pitchFamily="49" charset="0"/>
                <a:cs typeface="Courier New" panose="02070309020205020404" pitchFamily="49" charset="0"/>
              </a:rPr>
              <a:t>)</a:t>
            </a:r>
          </a:p>
          <a:p>
            <a:pPr marL="0" indent="0">
              <a:buNone/>
            </a:pPr>
            <a:r>
              <a:rPr lang="en-US" dirty="0" err="1">
                <a:latin typeface="Courier New" panose="02070309020205020404" pitchFamily="49" charset="0"/>
                <a:cs typeface="Courier New" panose="02070309020205020404" pitchFamily="49" charset="0"/>
              </a:rPr>
              <a:t>ans</a:t>
            </a:r>
            <a:r>
              <a:rPr lang="en-US" dirty="0">
                <a:latin typeface="Courier New" panose="02070309020205020404" pitchFamily="49" charset="0"/>
                <a:cs typeface="Courier New" panose="02070309020205020404" pitchFamily="49" charset="0"/>
              </a:rPr>
              <a:t> &lt;-identify(</a:t>
            </a:r>
            <a:r>
              <a:rPr lang="en-US" dirty="0" err="1">
                <a:latin typeface="Courier New" panose="02070309020205020404" pitchFamily="49" charset="0"/>
                <a:cs typeface="Courier New" panose="02070309020205020404" pitchFamily="49" charset="0"/>
              </a:rPr>
              <a:t>iris.clusters</a:t>
            </a:r>
            <a:r>
              <a:rPr lang="en-US" dirty="0">
                <a:latin typeface="Courier New" panose="02070309020205020404" pitchFamily="49" charset="0"/>
                <a:cs typeface="Courier New" panose="02070309020205020404" pitchFamily="49" charset="0"/>
              </a:rPr>
              <a:t>) </a:t>
            </a:r>
            <a:r>
              <a:rPr lang="en-US" dirty="0">
                <a:solidFill>
                  <a:srgbClr val="00B050"/>
                </a:solidFill>
                <a:latin typeface="Courier New" panose="02070309020205020404" pitchFamily="49" charset="0"/>
                <a:cs typeface="Courier New" panose="02070309020205020404" pitchFamily="49" charset="0"/>
              </a:rPr>
              <a:t>#choose clusters</a:t>
            </a:r>
          </a:p>
          <a:p>
            <a:pPr marL="0" indent="0">
              <a:buNone/>
            </a:pPr>
            <a:r>
              <a:rPr lang="en-US" dirty="0">
                <a:solidFill>
                  <a:srgbClr val="00B050"/>
                </a:solidFill>
                <a:latin typeface="Courier New" panose="02070309020205020404" pitchFamily="49" charset="0"/>
                <a:cs typeface="Courier New" panose="02070309020205020404" pitchFamily="49" charset="0"/>
              </a:rPr>
              <a:t>											   #</a:t>
            </a:r>
            <a:r>
              <a:rPr lang="en-US" dirty="0" err="1">
                <a:solidFill>
                  <a:srgbClr val="00B050"/>
                </a:solidFill>
                <a:latin typeface="Courier New" panose="02070309020205020404" pitchFamily="49" charset="0"/>
                <a:cs typeface="Courier New" panose="02070309020205020404" pitchFamily="49" charset="0"/>
              </a:rPr>
              <a:t>ans</a:t>
            </a:r>
            <a:r>
              <a:rPr lang="en-US" dirty="0">
                <a:solidFill>
                  <a:srgbClr val="00B050"/>
                </a:solidFill>
                <a:latin typeface="Courier New" panose="02070309020205020404" pitchFamily="49" charset="0"/>
                <a:cs typeface="Courier New" panose="02070309020205020404" pitchFamily="49" charset="0"/>
              </a:rPr>
              <a:t> will give observations</a:t>
            </a:r>
          </a:p>
          <a:p>
            <a:pPr marL="0" indent="0">
              <a:buNone/>
            </a:pPr>
            <a:r>
              <a:rPr lang="en-US" dirty="0">
                <a:solidFill>
                  <a:srgbClr val="00B050"/>
                </a:solidFill>
                <a:latin typeface="Courier New" panose="02070309020205020404" pitchFamily="49" charset="0"/>
                <a:cs typeface="Courier New" panose="02070309020205020404" pitchFamily="49" charset="0"/>
              </a:rPr>
              <a:t>												 # in each cluster</a:t>
            </a:r>
          </a:p>
        </p:txBody>
      </p:sp>
    </p:spTree>
    <p:extLst>
      <p:ext uri="{BB962C8B-B14F-4D97-AF65-F5344CB8AC3E}">
        <p14:creationId xmlns:p14="http://schemas.microsoft.com/office/powerpoint/2010/main" val="344519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DF1F-20B8-4B28-9A5E-07B48CD332C7}"/>
              </a:ext>
            </a:extLst>
          </p:cNvPr>
          <p:cNvSpPr>
            <a:spLocks noGrp="1"/>
          </p:cNvSpPr>
          <p:nvPr>
            <p:ph type="title"/>
          </p:nvPr>
        </p:nvSpPr>
        <p:spPr>
          <a:xfrm>
            <a:off x="1593436" y="177801"/>
            <a:ext cx="9782801" cy="812800"/>
          </a:xfrm>
        </p:spPr>
        <p:txBody>
          <a:bodyPr/>
          <a:lstStyle/>
          <a:p>
            <a:r>
              <a:rPr lang="en-US" b="1" u="sng" dirty="0"/>
              <a:t>Distance</a:t>
            </a:r>
            <a:r>
              <a:rPr lang="en-US" dirty="0"/>
              <a:t>:</a:t>
            </a:r>
          </a:p>
        </p:txBody>
      </p:sp>
      <p:sp>
        <p:nvSpPr>
          <p:cNvPr id="3" name="Content Placeholder 2">
            <a:extLst>
              <a:ext uri="{FF2B5EF4-FFF2-40B4-BE49-F238E27FC236}">
                <a16:creationId xmlns:a16="http://schemas.microsoft.com/office/drawing/2014/main" id="{C733866A-03EC-419E-B1FD-9EDC1BEB801E}"/>
              </a:ext>
            </a:extLst>
          </p:cNvPr>
          <p:cNvSpPr>
            <a:spLocks noGrp="1"/>
          </p:cNvSpPr>
          <p:nvPr>
            <p:ph idx="1"/>
          </p:nvPr>
        </p:nvSpPr>
        <p:spPr>
          <a:xfrm>
            <a:off x="1593436" y="1143000"/>
            <a:ext cx="9782801" cy="5029200"/>
          </a:xfrm>
        </p:spPr>
        <p:txBody>
          <a:bodyPr/>
          <a:lstStyle/>
          <a:p>
            <a:pPr marL="0" indent="0">
              <a:buNone/>
            </a:pPr>
            <a:endParaRPr lang="en-US" dirty="0"/>
          </a:p>
          <a:p>
            <a:pPr marL="0" indent="0">
              <a:buNone/>
            </a:pPr>
            <a:r>
              <a:rPr lang="en-US" dirty="0"/>
              <a:t>Simple Thought Experiment:  Is 1 close to 2? </a:t>
            </a:r>
          </a:p>
          <a:p>
            <a:pPr marL="0" indent="0">
              <a:buNone/>
            </a:pPr>
            <a:endParaRPr lang="en-US" dirty="0"/>
          </a:p>
          <a:p>
            <a:pPr marL="0" indent="0" algn="ctr">
              <a:buNone/>
            </a:pPr>
            <a:r>
              <a:rPr lang="en-US" sz="6600" b="1" u="sng" dirty="0"/>
              <a:t>It depends!</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236192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AB011B-9E50-461F-BD3F-85CDEB191F51}"/>
              </a:ext>
            </a:extLst>
          </p:cNvPr>
          <p:cNvPicPr>
            <a:picLocks noChangeAspect="1"/>
          </p:cNvPicPr>
          <p:nvPr/>
        </p:nvPicPr>
        <p:blipFill>
          <a:blip r:embed="rId2"/>
          <a:stretch>
            <a:fillRect/>
          </a:stretch>
        </p:blipFill>
        <p:spPr>
          <a:xfrm>
            <a:off x="2665412" y="990600"/>
            <a:ext cx="8001000" cy="5746459"/>
          </a:xfrm>
          <a:prstGeom prst="rect">
            <a:avLst/>
          </a:prstGeom>
        </p:spPr>
      </p:pic>
      <p:sp>
        <p:nvSpPr>
          <p:cNvPr id="5" name="TextBox 4">
            <a:extLst>
              <a:ext uri="{FF2B5EF4-FFF2-40B4-BE49-F238E27FC236}">
                <a16:creationId xmlns:a16="http://schemas.microsoft.com/office/drawing/2014/main" id="{648A5A83-1DC8-4374-B0F2-FC75F1FAEDAC}"/>
              </a:ext>
            </a:extLst>
          </p:cNvPr>
          <p:cNvSpPr txBox="1"/>
          <p:nvPr/>
        </p:nvSpPr>
        <p:spPr>
          <a:xfrm>
            <a:off x="989012" y="2362200"/>
            <a:ext cx="6131743" cy="646331"/>
          </a:xfrm>
          <a:prstGeom prst="rect">
            <a:avLst/>
          </a:prstGeom>
          <a:noFill/>
        </p:spPr>
        <p:txBody>
          <a:bodyPr wrap="none" rtlCol="0">
            <a:spAutoFit/>
          </a:bodyPr>
          <a:lstStyle/>
          <a:p>
            <a:r>
              <a:rPr lang="en-US" sz="3600" dirty="0">
                <a:solidFill>
                  <a:srgbClr val="C00000"/>
                </a:solidFill>
              </a:rPr>
              <a:t>Here I visually pick the clusters. </a:t>
            </a:r>
            <a:endParaRPr lang="en-US" sz="2400" dirty="0">
              <a:solidFill>
                <a:srgbClr val="C00000"/>
              </a:solidFill>
            </a:endParaRPr>
          </a:p>
        </p:txBody>
      </p:sp>
    </p:spTree>
    <p:extLst>
      <p:ext uri="{BB962C8B-B14F-4D97-AF65-F5344CB8AC3E}">
        <p14:creationId xmlns:p14="http://schemas.microsoft.com/office/powerpoint/2010/main" val="381339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CE4BA-976D-4C4E-8112-27A76E1B7DBA}"/>
                  </a:ext>
                </a:extLst>
              </p:cNvPr>
              <p:cNvSpPr>
                <a:spLocks noGrp="1"/>
              </p:cNvSpPr>
              <p:nvPr>
                <p:ph idx="1"/>
              </p:nvPr>
            </p:nvSpPr>
            <p:spPr>
              <a:xfrm>
                <a:off x="609441" y="990601"/>
                <a:ext cx="10969943" cy="5135564"/>
              </a:xfrm>
            </p:spPr>
            <p:txBody>
              <a:bodyPr/>
              <a:lstStyle/>
              <a:p>
                <a:pPr marL="0" indent="0">
                  <a:buNone/>
                </a:pPr>
                <a:r>
                  <a:rPr lang="en-US" dirty="0"/>
                  <a:t>A more quantitative way to choose the optimal number of clusters? </a:t>
                </a:r>
              </a:p>
              <a:p>
                <a:pPr marL="0" indent="0">
                  <a:buNone/>
                </a:pPr>
                <a:endParaRPr lang="en-US" dirty="0"/>
              </a:p>
              <a:p>
                <a:pPr marL="0" indent="0">
                  <a:buNone/>
                </a:pPr>
                <a:r>
                  <a:rPr lang="en-US" dirty="0"/>
                  <a:t>Kind of…</a:t>
                </a:r>
              </a:p>
              <a:p>
                <a:pPr marL="0" indent="0">
                  <a:buNone/>
                </a:pPr>
                <a:endParaRPr lang="en-US" dirty="0"/>
              </a:p>
              <a:p>
                <a:pPr marL="0" indent="0">
                  <a:buNone/>
                </a:pPr>
                <a:r>
                  <a:rPr lang="en-US" dirty="0"/>
                  <a:t>Let’s think of between and within cluster similarity and between cluster similarity and variance. </a:t>
                </a:r>
              </a:p>
              <a:p>
                <a:pPr marL="0" indent="0">
                  <a:buNone/>
                </a:pPr>
                <a:endParaRPr lang="en-US" dirty="0"/>
              </a:p>
              <a:p>
                <a:pPr marL="0" indent="0">
                  <a:buNone/>
                </a:pPr>
                <a:r>
                  <a:rPr lang="en-US" b="1" dirty="0">
                    <a:solidFill>
                      <a:srgbClr val="FF0000"/>
                    </a:solidFill>
                  </a:rPr>
                  <a:t>Idea:</a:t>
                </a:r>
                <a:r>
                  <a:rPr lang="en-US" dirty="0"/>
                  <a:t> The “correct” number of clusters is found by minimizing the within cluster sum of squares.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𝑗𝑖</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acc>
                                    </m:e>
                                  </m:d>
                                </m:e>
                                <m:sup>
                                  <m:r>
                                    <a:rPr lang="en-US" b="0" i="1" smtClean="0">
                                      <a:latin typeface="Cambria Math" panose="02040503050406030204" pitchFamily="18" charset="0"/>
                                    </a:rPr>
                                    <m:t>2</m:t>
                                  </m:r>
                                </m:sup>
                              </m:sSup>
                            </m:e>
                          </m:nary>
                        </m:e>
                      </m:nary>
                    </m:oMath>
                  </m:oMathPara>
                </a14:m>
                <a:endParaRPr lang="en-US" dirty="0"/>
              </a:p>
            </p:txBody>
          </p:sp>
        </mc:Choice>
        <mc:Fallback xmlns="">
          <p:sp>
            <p:nvSpPr>
              <p:cNvPr id="3" name="Content Placeholder 2">
                <a:extLst>
                  <a:ext uri="{FF2B5EF4-FFF2-40B4-BE49-F238E27FC236}">
                    <a16:creationId xmlns:a16="http://schemas.microsoft.com/office/drawing/2014/main" id="{625CE4BA-976D-4C4E-8112-27A76E1B7DBA}"/>
                  </a:ext>
                </a:extLst>
              </p:cNvPr>
              <p:cNvSpPr>
                <a:spLocks noGrp="1" noRot="1" noChangeAspect="1" noMove="1" noResize="1" noEditPoints="1" noAdjustHandles="1" noChangeArrowheads="1" noChangeShapeType="1" noTextEdit="1"/>
              </p:cNvSpPr>
              <p:nvPr>
                <p:ph idx="1"/>
              </p:nvPr>
            </p:nvSpPr>
            <p:spPr>
              <a:xfrm>
                <a:off x="609441" y="990601"/>
                <a:ext cx="10969943" cy="5135564"/>
              </a:xfrm>
              <a:blipFill>
                <a:blip r:embed="rId2"/>
                <a:stretch>
                  <a:fillRect l="-889" t="-831" r="-1167" b="-238"/>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24B23012-520D-4322-B2E8-A4150C1B3A58}"/>
              </a:ext>
            </a:extLst>
          </p:cNvPr>
          <p:cNvCxnSpPr/>
          <p:nvPr/>
        </p:nvCxnSpPr>
        <p:spPr>
          <a:xfrm flipH="1">
            <a:off x="7313612" y="5410200"/>
            <a:ext cx="14478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2F939CB-FFAB-4FE0-A71B-B065031A8B18}"/>
              </a:ext>
            </a:extLst>
          </p:cNvPr>
          <p:cNvSpPr txBox="1"/>
          <p:nvPr/>
        </p:nvSpPr>
        <p:spPr>
          <a:xfrm>
            <a:off x="8776056" y="5189055"/>
            <a:ext cx="3217547" cy="646331"/>
          </a:xfrm>
          <a:prstGeom prst="rect">
            <a:avLst/>
          </a:prstGeom>
          <a:noFill/>
        </p:spPr>
        <p:txBody>
          <a:bodyPr wrap="none" rtlCol="0">
            <a:spAutoFit/>
          </a:bodyPr>
          <a:lstStyle/>
          <a:p>
            <a:r>
              <a:rPr lang="en-US" b="1" dirty="0">
                <a:solidFill>
                  <a:schemeClr val="tx2">
                    <a:lumMod val="60000"/>
                    <a:lumOff val="40000"/>
                  </a:schemeClr>
                </a:solidFill>
              </a:rPr>
              <a:t>Total distance from the centroid</a:t>
            </a:r>
          </a:p>
          <a:p>
            <a:r>
              <a:rPr lang="en-US" b="1" dirty="0">
                <a:solidFill>
                  <a:schemeClr val="tx2">
                    <a:lumMod val="60000"/>
                    <a:lumOff val="40000"/>
                  </a:schemeClr>
                </a:solidFill>
              </a:rPr>
              <a:t>mean</a:t>
            </a:r>
          </a:p>
        </p:txBody>
      </p:sp>
    </p:spTree>
    <p:extLst>
      <p:ext uri="{BB962C8B-B14F-4D97-AF65-F5344CB8AC3E}">
        <p14:creationId xmlns:p14="http://schemas.microsoft.com/office/powerpoint/2010/main" val="123945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4840-334F-4123-8841-6B74CA0EC913}"/>
              </a:ext>
            </a:extLst>
          </p:cNvPr>
          <p:cNvSpPr>
            <a:spLocks noGrp="1"/>
          </p:cNvSpPr>
          <p:nvPr>
            <p:ph type="title"/>
          </p:nvPr>
        </p:nvSpPr>
        <p:spPr/>
        <p:txBody>
          <a:bodyPr/>
          <a:lstStyle/>
          <a:p>
            <a:r>
              <a:rPr lang="en-US" dirty="0">
                <a:solidFill>
                  <a:srgbClr val="FF0000"/>
                </a:solidFill>
              </a:rPr>
              <a:t>Elbow Method: WSS</a:t>
            </a:r>
          </a:p>
        </p:txBody>
      </p:sp>
      <p:sp>
        <p:nvSpPr>
          <p:cNvPr id="3" name="Content Placeholder 2">
            <a:extLst>
              <a:ext uri="{FF2B5EF4-FFF2-40B4-BE49-F238E27FC236}">
                <a16:creationId xmlns:a16="http://schemas.microsoft.com/office/drawing/2014/main" id="{77504E1E-0837-4894-A229-51525DBC722F}"/>
              </a:ext>
            </a:extLst>
          </p:cNvPr>
          <p:cNvSpPr>
            <a:spLocks noGrp="1"/>
          </p:cNvSpPr>
          <p:nvPr>
            <p:ph idx="1"/>
          </p:nvPr>
        </p:nvSpPr>
        <p:spPr>
          <a:xfrm>
            <a:off x="609441" y="1968501"/>
            <a:ext cx="10969943" cy="4508498"/>
          </a:xfrm>
        </p:spPr>
        <p:txBody>
          <a:bodyPr/>
          <a:lstStyle/>
          <a:p>
            <a:pPr marL="0" indent="0">
              <a:buNone/>
            </a:pPr>
            <a:r>
              <a:rPr lang="en-US" dirty="0"/>
              <a:t>Let’s think of between and within cluster similarity and between cluster similarity and variance. </a:t>
            </a:r>
          </a:p>
          <a:p>
            <a:pPr marL="0" indent="0">
              <a:buNone/>
            </a:pPr>
            <a:endParaRPr lang="en-US" dirty="0"/>
          </a:p>
          <a:p>
            <a:pPr marL="0" indent="0">
              <a:buNone/>
            </a:pPr>
            <a:r>
              <a:rPr lang="en-US" b="1" dirty="0">
                <a:solidFill>
                  <a:srgbClr val="FF0000"/>
                </a:solidFill>
              </a:rPr>
              <a:t>Idea:</a:t>
            </a:r>
            <a:r>
              <a:rPr lang="en-US" dirty="0"/>
              <a:t> The “correct” umber of clusters is found by finding the “sweet” spot between the number of clusters and the within cluster sum of squares. </a:t>
            </a:r>
          </a:p>
          <a:p>
            <a:pPr marL="0" indent="0">
              <a:buNone/>
            </a:pPr>
            <a:endParaRPr lang="en-US" dirty="0"/>
          </a:p>
          <a:p>
            <a:pPr marL="0" indent="0">
              <a:buNone/>
            </a:pPr>
            <a:r>
              <a:rPr lang="en-US" dirty="0"/>
              <a:t>If I have say 3 clusters, does the total variance of each cluster decrease a lot if I go to 4 clusters </a:t>
            </a:r>
            <a:r>
              <a:rPr lang="en-US" dirty="0" err="1"/>
              <a:t>etc</a:t>
            </a:r>
            <a:r>
              <a:rPr lang="en-US" dirty="0"/>
              <a:t>?</a:t>
            </a:r>
          </a:p>
          <a:p>
            <a:pPr marL="0" indent="0">
              <a:buNone/>
            </a:pPr>
            <a:endParaRPr lang="en-US" dirty="0"/>
          </a:p>
          <a:p>
            <a:pPr marL="0" indent="0">
              <a:buNone/>
            </a:pPr>
            <a:r>
              <a:rPr lang="en-US" dirty="0"/>
              <a:t>Note: The total variance goes to zero as the number of clusters increases. </a:t>
            </a:r>
          </a:p>
        </p:txBody>
      </p:sp>
    </p:spTree>
    <p:extLst>
      <p:ext uri="{BB962C8B-B14F-4D97-AF65-F5344CB8AC3E}">
        <p14:creationId xmlns:p14="http://schemas.microsoft.com/office/powerpoint/2010/main" val="228899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6487AB-6EAE-4B6F-915D-4C9967B1C93B}"/>
              </a:ext>
            </a:extLst>
          </p:cNvPr>
          <p:cNvPicPr>
            <a:picLocks noChangeAspect="1"/>
          </p:cNvPicPr>
          <p:nvPr/>
        </p:nvPicPr>
        <p:blipFill>
          <a:blip r:embed="rId2"/>
          <a:stretch>
            <a:fillRect/>
          </a:stretch>
        </p:blipFill>
        <p:spPr>
          <a:xfrm>
            <a:off x="2970212" y="533400"/>
            <a:ext cx="6248400" cy="6149097"/>
          </a:xfrm>
          <a:prstGeom prst="rect">
            <a:avLst/>
          </a:prstGeom>
        </p:spPr>
      </p:pic>
      <p:sp>
        <p:nvSpPr>
          <p:cNvPr id="5" name="Oval 4">
            <a:extLst>
              <a:ext uri="{FF2B5EF4-FFF2-40B4-BE49-F238E27FC236}">
                <a16:creationId xmlns:a16="http://schemas.microsoft.com/office/drawing/2014/main" id="{75890B6A-C8BF-48B9-BAED-B1369177585F}"/>
              </a:ext>
            </a:extLst>
          </p:cNvPr>
          <p:cNvSpPr/>
          <p:nvPr/>
        </p:nvSpPr>
        <p:spPr>
          <a:xfrm rot="18765362">
            <a:off x="3280443" y="726299"/>
            <a:ext cx="2590800" cy="349895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2A49FD8-CF93-40FB-8805-F5C21CB7C8C3}"/>
              </a:ext>
            </a:extLst>
          </p:cNvPr>
          <p:cNvSpPr/>
          <p:nvPr/>
        </p:nvSpPr>
        <p:spPr>
          <a:xfrm rot="2623436">
            <a:off x="7102914" y="861660"/>
            <a:ext cx="1752600" cy="2895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FA2AA9A-ABF2-4A85-B981-D1C2BD385C3D}"/>
              </a:ext>
            </a:extLst>
          </p:cNvPr>
          <p:cNvSpPr/>
          <p:nvPr/>
        </p:nvSpPr>
        <p:spPr>
          <a:xfrm>
            <a:off x="5637212" y="3048000"/>
            <a:ext cx="2286000" cy="2743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2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2D86C5-3200-4A34-8AD1-6F011EF4BC97}"/>
              </a:ext>
            </a:extLst>
          </p:cNvPr>
          <p:cNvPicPr>
            <a:picLocks noChangeAspect="1"/>
          </p:cNvPicPr>
          <p:nvPr/>
        </p:nvPicPr>
        <p:blipFill>
          <a:blip r:embed="rId2"/>
          <a:stretch>
            <a:fillRect/>
          </a:stretch>
        </p:blipFill>
        <p:spPr>
          <a:xfrm>
            <a:off x="2894012" y="759667"/>
            <a:ext cx="6781800" cy="5939266"/>
          </a:xfrm>
          <a:prstGeom prst="rect">
            <a:avLst/>
          </a:prstGeom>
        </p:spPr>
      </p:pic>
    </p:spTree>
    <p:extLst>
      <p:ext uri="{BB962C8B-B14F-4D97-AF65-F5344CB8AC3E}">
        <p14:creationId xmlns:p14="http://schemas.microsoft.com/office/powerpoint/2010/main" val="394774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80E08-649C-4741-BAB3-2B2716DE4508}"/>
              </a:ext>
            </a:extLst>
          </p:cNvPr>
          <p:cNvSpPr>
            <a:spLocks noGrp="1"/>
          </p:cNvSpPr>
          <p:nvPr>
            <p:ph type="title"/>
          </p:nvPr>
        </p:nvSpPr>
        <p:spPr/>
        <p:txBody>
          <a:bodyPr/>
          <a:lstStyle/>
          <a:p>
            <a:r>
              <a:rPr lang="en-US" dirty="0"/>
              <a:t>As you add clusters the WSS starts to change less and less. </a:t>
            </a:r>
          </a:p>
        </p:txBody>
      </p:sp>
      <p:graphicFrame>
        <p:nvGraphicFramePr>
          <p:cNvPr id="5" name="Table 4">
            <a:extLst>
              <a:ext uri="{FF2B5EF4-FFF2-40B4-BE49-F238E27FC236}">
                <a16:creationId xmlns:a16="http://schemas.microsoft.com/office/drawing/2014/main" id="{B456D216-FEFF-48C9-A904-FF43C23612D1}"/>
              </a:ext>
            </a:extLst>
          </p:cNvPr>
          <p:cNvGraphicFramePr>
            <a:graphicFrameLocks noGrp="1"/>
          </p:cNvGraphicFramePr>
          <p:nvPr>
            <p:extLst>
              <p:ext uri="{D42A27DB-BD31-4B8C-83A1-F6EECF244321}">
                <p14:modId xmlns:p14="http://schemas.microsoft.com/office/powerpoint/2010/main" val="580567309"/>
              </p:ext>
            </p:extLst>
          </p:nvPr>
        </p:nvGraphicFramePr>
        <p:xfrm>
          <a:off x="4484937" y="2057400"/>
          <a:ext cx="3218949" cy="4145280"/>
        </p:xfrm>
        <a:graphic>
          <a:graphicData uri="http://schemas.openxmlformats.org/drawingml/2006/table">
            <a:tbl>
              <a:tblPr firstRow="1" bandRow="1">
                <a:tableStyleId>{073A0DAA-6AF3-43AB-8588-CEC1D06C72B9}</a:tableStyleId>
              </a:tblPr>
              <a:tblGrid>
                <a:gridCol w="1447800">
                  <a:extLst>
                    <a:ext uri="{9D8B030D-6E8A-4147-A177-3AD203B41FA5}">
                      <a16:colId xmlns:a16="http://schemas.microsoft.com/office/drawing/2014/main" val="681475903"/>
                    </a:ext>
                  </a:extLst>
                </a:gridCol>
                <a:gridCol w="1771149">
                  <a:extLst>
                    <a:ext uri="{9D8B030D-6E8A-4147-A177-3AD203B41FA5}">
                      <a16:colId xmlns:a16="http://schemas.microsoft.com/office/drawing/2014/main" val="2546719571"/>
                    </a:ext>
                  </a:extLst>
                </a:gridCol>
              </a:tblGrid>
              <a:tr h="294640">
                <a:tc>
                  <a:txBody>
                    <a:bodyPr/>
                    <a:lstStyle/>
                    <a:p>
                      <a:r>
                        <a:rPr lang="en-US" sz="2800" dirty="0"/>
                        <a:t>Clusters</a:t>
                      </a:r>
                    </a:p>
                  </a:txBody>
                  <a:tcPr/>
                </a:tc>
                <a:tc>
                  <a:txBody>
                    <a:bodyPr/>
                    <a:lstStyle/>
                    <a:p>
                      <a:pPr algn="ctr"/>
                      <a:r>
                        <a:rPr lang="en-US" sz="2800" dirty="0"/>
                        <a:t>WSS</a:t>
                      </a:r>
                    </a:p>
                  </a:txBody>
                  <a:tcPr/>
                </a:tc>
                <a:extLst>
                  <a:ext uri="{0D108BD9-81ED-4DB2-BD59-A6C34878D82A}">
                    <a16:rowId xmlns:a16="http://schemas.microsoft.com/office/drawing/2014/main" val="1783466979"/>
                  </a:ext>
                </a:extLst>
              </a:tr>
              <a:tr h="370840">
                <a:tc>
                  <a:txBody>
                    <a:bodyPr/>
                    <a:lstStyle/>
                    <a:p>
                      <a:pPr algn="ctr"/>
                      <a:r>
                        <a:rPr lang="en-US" sz="2800" b="1" dirty="0"/>
                        <a:t>1</a:t>
                      </a:r>
                    </a:p>
                  </a:txBody>
                  <a:tcPr/>
                </a:tc>
                <a:tc>
                  <a:txBody>
                    <a:bodyPr/>
                    <a:lstStyle/>
                    <a:p>
                      <a:pPr algn="ctr"/>
                      <a:r>
                        <a:rPr lang="en-US" sz="2800" b="1" dirty="0"/>
                        <a:t>1320.2</a:t>
                      </a:r>
                    </a:p>
                  </a:txBody>
                  <a:tcPr/>
                </a:tc>
                <a:extLst>
                  <a:ext uri="{0D108BD9-81ED-4DB2-BD59-A6C34878D82A}">
                    <a16:rowId xmlns:a16="http://schemas.microsoft.com/office/drawing/2014/main" val="782222261"/>
                  </a:ext>
                </a:extLst>
              </a:tr>
              <a:tr h="370840">
                <a:tc>
                  <a:txBody>
                    <a:bodyPr/>
                    <a:lstStyle/>
                    <a:p>
                      <a:pPr algn="ctr"/>
                      <a:r>
                        <a:rPr lang="en-US" sz="2800" b="1" dirty="0"/>
                        <a:t>2</a:t>
                      </a:r>
                    </a:p>
                  </a:txBody>
                  <a:tcPr/>
                </a:tc>
                <a:tc>
                  <a:txBody>
                    <a:bodyPr/>
                    <a:lstStyle/>
                    <a:p>
                      <a:pPr algn="ctr"/>
                      <a:r>
                        <a:rPr lang="en-US" sz="2800" b="1" dirty="0"/>
                        <a:t>554.0</a:t>
                      </a:r>
                    </a:p>
                  </a:txBody>
                  <a:tcPr/>
                </a:tc>
                <a:extLst>
                  <a:ext uri="{0D108BD9-81ED-4DB2-BD59-A6C34878D82A}">
                    <a16:rowId xmlns:a16="http://schemas.microsoft.com/office/drawing/2014/main" val="1065302840"/>
                  </a:ext>
                </a:extLst>
              </a:tr>
              <a:tr h="370840">
                <a:tc>
                  <a:txBody>
                    <a:bodyPr/>
                    <a:lstStyle/>
                    <a:p>
                      <a:pPr algn="ctr"/>
                      <a:r>
                        <a:rPr lang="en-US" sz="2800" b="1" dirty="0"/>
                        <a:t>3</a:t>
                      </a:r>
                    </a:p>
                  </a:txBody>
                  <a:tcPr/>
                </a:tc>
                <a:tc>
                  <a:txBody>
                    <a:bodyPr/>
                    <a:lstStyle/>
                    <a:p>
                      <a:pPr algn="ctr"/>
                      <a:r>
                        <a:rPr lang="en-US" sz="2800" b="1" dirty="0"/>
                        <a:t>163.5</a:t>
                      </a:r>
                    </a:p>
                  </a:txBody>
                  <a:tcPr/>
                </a:tc>
                <a:extLst>
                  <a:ext uri="{0D108BD9-81ED-4DB2-BD59-A6C34878D82A}">
                    <a16:rowId xmlns:a16="http://schemas.microsoft.com/office/drawing/2014/main" val="742646494"/>
                  </a:ext>
                </a:extLst>
              </a:tr>
              <a:tr h="370840">
                <a:tc>
                  <a:txBody>
                    <a:bodyPr/>
                    <a:lstStyle/>
                    <a:p>
                      <a:pPr algn="ctr"/>
                      <a:r>
                        <a:rPr lang="en-US" sz="2800" b="1" dirty="0"/>
                        <a:t>4</a:t>
                      </a:r>
                    </a:p>
                  </a:txBody>
                  <a:tcPr/>
                </a:tc>
                <a:tc>
                  <a:txBody>
                    <a:bodyPr/>
                    <a:lstStyle/>
                    <a:p>
                      <a:pPr algn="ctr"/>
                      <a:r>
                        <a:rPr lang="en-US" sz="2800" b="1" dirty="0"/>
                        <a:t>110.2</a:t>
                      </a:r>
                    </a:p>
                  </a:txBody>
                  <a:tcPr/>
                </a:tc>
                <a:extLst>
                  <a:ext uri="{0D108BD9-81ED-4DB2-BD59-A6C34878D82A}">
                    <a16:rowId xmlns:a16="http://schemas.microsoft.com/office/drawing/2014/main" val="282551197"/>
                  </a:ext>
                </a:extLst>
              </a:tr>
              <a:tr h="370840">
                <a:tc>
                  <a:txBody>
                    <a:bodyPr/>
                    <a:lstStyle/>
                    <a:p>
                      <a:pPr algn="ctr"/>
                      <a:r>
                        <a:rPr lang="en-US" sz="2800" b="1" dirty="0"/>
                        <a:t>5</a:t>
                      </a:r>
                    </a:p>
                  </a:txBody>
                  <a:tcPr/>
                </a:tc>
                <a:tc>
                  <a:txBody>
                    <a:bodyPr/>
                    <a:lstStyle/>
                    <a:p>
                      <a:pPr algn="ctr"/>
                      <a:r>
                        <a:rPr lang="en-US" sz="2800" b="1" dirty="0"/>
                        <a:t>95.4</a:t>
                      </a:r>
                    </a:p>
                  </a:txBody>
                  <a:tcPr/>
                </a:tc>
                <a:extLst>
                  <a:ext uri="{0D108BD9-81ED-4DB2-BD59-A6C34878D82A}">
                    <a16:rowId xmlns:a16="http://schemas.microsoft.com/office/drawing/2014/main" val="983405993"/>
                  </a:ext>
                </a:extLst>
              </a:tr>
              <a:tr h="370840">
                <a:tc>
                  <a:txBody>
                    <a:bodyPr/>
                    <a:lstStyle/>
                    <a:p>
                      <a:pPr algn="ctr"/>
                      <a:r>
                        <a:rPr lang="en-US" sz="2800" b="1" dirty="0"/>
                        <a:t>6</a:t>
                      </a:r>
                    </a:p>
                  </a:txBody>
                  <a:tcPr/>
                </a:tc>
                <a:tc>
                  <a:txBody>
                    <a:bodyPr/>
                    <a:lstStyle/>
                    <a:p>
                      <a:pPr algn="ctr"/>
                      <a:r>
                        <a:rPr lang="en-US" sz="2800" b="1" dirty="0"/>
                        <a:t>73.3</a:t>
                      </a:r>
                    </a:p>
                  </a:txBody>
                  <a:tcPr/>
                </a:tc>
                <a:extLst>
                  <a:ext uri="{0D108BD9-81ED-4DB2-BD59-A6C34878D82A}">
                    <a16:rowId xmlns:a16="http://schemas.microsoft.com/office/drawing/2014/main" val="1844371408"/>
                  </a:ext>
                </a:extLst>
              </a:tr>
              <a:tr h="370840">
                <a:tc>
                  <a:txBody>
                    <a:bodyPr/>
                    <a:lstStyle/>
                    <a:p>
                      <a:pPr algn="ctr"/>
                      <a:r>
                        <a:rPr lang="en-US" sz="2800" b="1" dirty="0"/>
                        <a:t>7</a:t>
                      </a:r>
                    </a:p>
                  </a:txBody>
                  <a:tcPr/>
                </a:tc>
                <a:tc>
                  <a:txBody>
                    <a:bodyPr/>
                    <a:lstStyle/>
                    <a:p>
                      <a:pPr algn="ctr"/>
                      <a:r>
                        <a:rPr lang="en-US" sz="2800" b="1" dirty="0"/>
                        <a:t>66.8</a:t>
                      </a:r>
                    </a:p>
                  </a:txBody>
                  <a:tcPr/>
                </a:tc>
                <a:extLst>
                  <a:ext uri="{0D108BD9-81ED-4DB2-BD59-A6C34878D82A}">
                    <a16:rowId xmlns:a16="http://schemas.microsoft.com/office/drawing/2014/main" val="3279991143"/>
                  </a:ext>
                </a:extLst>
              </a:tr>
            </a:tbl>
          </a:graphicData>
        </a:graphic>
      </p:graphicFrame>
    </p:spTree>
    <p:extLst>
      <p:ext uri="{BB962C8B-B14F-4D97-AF65-F5344CB8AC3E}">
        <p14:creationId xmlns:p14="http://schemas.microsoft.com/office/powerpoint/2010/main" val="12915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613B3A-F7F1-4D74-B535-57B3C5DD959F}"/>
              </a:ext>
            </a:extLst>
          </p:cNvPr>
          <p:cNvPicPr>
            <a:picLocks noChangeAspect="1"/>
          </p:cNvPicPr>
          <p:nvPr/>
        </p:nvPicPr>
        <p:blipFill>
          <a:blip r:embed="rId2"/>
          <a:stretch>
            <a:fillRect/>
          </a:stretch>
        </p:blipFill>
        <p:spPr>
          <a:xfrm>
            <a:off x="2004658" y="1599168"/>
            <a:ext cx="7670468" cy="5091342"/>
          </a:xfrm>
          <a:prstGeom prst="rect">
            <a:avLst/>
          </a:prstGeom>
        </p:spPr>
      </p:pic>
      <p:sp>
        <p:nvSpPr>
          <p:cNvPr id="2" name="Title 1">
            <a:extLst>
              <a:ext uri="{FF2B5EF4-FFF2-40B4-BE49-F238E27FC236}">
                <a16:creationId xmlns:a16="http://schemas.microsoft.com/office/drawing/2014/main" id="{109BB660-4A6B-42EF-A9DA-ACAAD3D5BCBA}"/>
              </a:ext>
            </a:extLst>
          </p:cNvPr>
          <p:cNvSpPr>
            <a:spLocks noGrp="1"/>
          </p:cNvSpPr>
          <p:nvPr>
            <p:ph type="title"/>
          </p:nvPr>
        </p:nvSpPr>
        <p:spPr/>
        <p:txBody>
          <a:bodyPr/>
          <a:lstStyle/>
          <a:p>
            <a:r>
              <a:rPr lang="en-US" dirty="0"/>
              <a:t>Graphically</a:t>
            </a:r>
          </a:p>
        </p:txBody>
      </p:sp>
      <p:cxnSp>
        <p:nvCxnSpPr>
          <p:cNvPr id="6" name="Straight Arrow Connector 5">
            <a:extLst>
              <a:ext uri="{FF2B5EF4-FFF2-40B4-BE49-F238E27FC236}">
                <a16:creationId xmlns:a16="http://schemas.microsoft.com/office/drawing/2014/main" id="{E3973305-7621-4AB2-A0C2-92E9CFE6EAA7}"/>
              </a:ext>
            </a:extLst>
          </p:cNvPr>
          <p:cNvCxnSpPr/>
          <p:nvPr/>
        </p:nvCxnSpPr>
        <p:spPr>
          <a:xfrm flipH="1">
            <a:off x="4341812" y="5243903"/>
            <a:ext cx="2514600" cy="533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E6A2CAB-041C-4138-AA33-77ADE91F932F}"/>
              </a:ext>
            </a:extLst>
          </p:cNvPr>
          <p:cNvSpPr txBox="1"/>
          <p:nvPr/>
        </p:nvSpPr>
        <p:spPr>
          <a:xfrm>
            <a:off x="6973720" y="4908292"/>
            <a:ext cx="1294714" cy="369332"/>
          </a:xfrm>
          <a:prstGeom prst="rect">
            <a:avLst/>
          </a:prstGeom>
          <a:noFill/>
        </p:spPr>
        <p:txBody>
          <a:bodyPr wrap="square" rtlCol="0">
            <a:spAutoFit/>
          </a:bodyPr>
          <a:lstStyle/>
          <a:p>
            <a:r>
              <a:rPr lang="en-US" dirty="0"/>
              <a:t>“Elbow”</a:t>
            </a:r>
          </a:p>
        </p:txBody>
      </p:sp>
    </p:spTree>
    <p:extLst>
      <p:ext uri="{BB962C8B-B14F-4D97-AF65-F5344CB8AC3E}">
        <p14:creationId xmlns:p14="http://schemas.microsoft.com/office/powerpoint/2010/main" val="331234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853AC7-4B2D-46BB-8BBB-FAB7E8383FF0}"/>
              </a:ext>
            </a:extLst>
          </p:cNvPr>
          <p:cNvSpPr>
            <a:spLocks noGrp="1"/>
          </p:cNvSpPr>
          <p:nvPr>
            <p:ph idx="1"/>
          </p:nvPr>
        </p:nvSpPr>
        <p:spPr>
          <a:xfrm>
            <a:off x="609441" y="1968501"/>
            <a:ext cx="10969943" cy="4157663"/>
          </a:xfrm>
        </p:spPr>
        <p:txBody>
          <a:bodyPr/>
          <a:lstStyle/>
          <a:p>
            <a:pPr marL="0" indent="0">
              <a:buNone/>
            </a:pPr>
            <a:r>
              <a:rPr lang="en-US" b="1" dirty="0">
                <a:solidFill>
                  <a:srgbClr val="FF0000"/>
                </a:solidFill>
              </a:rPr>
              <a:t>Idea</a:t>
            </a:r>
            <a:r>
              <a:rPr lang="en-US" b="1" dirty="0"/>
              <a:t>:</a:t>
            </a:r>
            <a:r>
              <a:rPr lang="en-US" dirty="0"/>
              <a:t> When we are computing average distance within a cluster there is the possibility we have chosen a spurious cluster, i.e., a cluster that doesn’t really exist. We sample from a dataset where there are really </a:t>
            </a:r>
            <a:r>
              <a:rPr lang="en-US" dirty="0">
                <a:solidFill>
                  <a:srgbClr val="FF0000"/>
                </a:solidFill>
              </a:rPr>
              <a:t>NO</a:t>
            </a:r>
            <a:r>
              <a:rPr lang="en-US" dirty="0"/>
              <a:t> clusters and then tell the algorithm “give me k clusters.”  Then we compare this distance to the data set where we find k clusters.  We then choose the number of clusters that maximizes the distance between a random clustering distribution and our distance. </a:t>
            </a:r>
          </a:p>
          <a:p>
            <a:pPr marL="0" indent="0">
              <a:buNone/>
            </a:pPr>
            <a:endParaRPr lang="en-US" b="1" dirty="0"/>
          </a:p>
        </p:txBody>
      </p:sp>
      <p:sp>
        <p:nvSpPr>
          <p:cNvPr id="5" name="Title 1">
            <a:extLst>
              <a:ext uri="{FF2B5EF4-FFF2-40B4-BE49-F238E27FC236}">
                <a16:creationId xmlns:a16="http://schemas.microsoft.com/office/drawing/2014/main" id="{7A3DB764-D41F-4B68-87DE-6D9AF8FA8343}"/>
              </a:ext>
            </a:extLst>
          </p:cNvPr>
          <p:cNvSpPr txBox="1">
            <a:spLocks/>
          </p:cNvSpPr>
          <p:nvPr/>
        </p:nvSpPr>
        <p:spPr bwMode="auto">
          <a:xfrm>
            <a:off x="760412" y="762000"/>
            <a:ext cx="1096994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r>
              <a:rPr lang="en-US">
                <a:solidFill>
                  <a:srgbClr val="FF0000"/>
                </a:solidFill>
              </a:rPr>
              <a:t>Gap Statistic</a:t>
            </a:r>
            <a:endParaRPr lang="en-US" dirty="0">
              <a:solidFill>
                <a:srgbClr val="FF0000"/>
              </a:solidFill>
            </a:endParaRPr>
          </a:p>
        </p:txBody>
      </p:sp>
      <p:pic>
        <p:nvPicPr>
          <p:cNvPr id="2054" name="Picture 6" descr="dog what GIF by Nebraska Humane Society">
            <a:extLst>
              <a:ext uri="{FF2B5EF4-FFF2-40B4-BE49-F238E27FC236}">
                <a16:creationId xmlns:a16="http://schemas.microsoft.com/office/drawing/2014/main" id="{AE574610-3012-4C98-88B5-344BF598851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84612" y="1938684"/>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8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C66F14-0180-44C0-9FA9-AA72B67B6530}"/>
              </a:ext>
            </a:extLst>
          </p:cNvPr>
          <p:cNvSpPr txBox="1">
            <a:spLocks/>
          </p:cNvSpPr>
          <p:nvPr/>
        </p:nvSpPr>
        <p:spPr bwMode="auto">
          <a:xfrm>
            <a:off x="760412" y="381000"/>
            <a:ext cx="1096994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r>
              <a:rPr lang="en-US">
                <a:solidFill>
                  <a:srgbClr val="FF0000"/>
                </a:solidFill>
              </a:rPr>
              <a:t>Gap Statistic</a:t>
            </a:r>
            <a:endParaRPr lang="en-US" dirty="0">
              <a:solidFill>
                <a:srgbClr val="FF0000"/>
              </a:solidFill>
            </a:endParaRPr>
          </a:p>
        </p:txBody>
      </p:sp>
      <p:pic>
        <p:nvPicPr>
          <p:cNvPr id="5" name="Picture 4">
            <a:extLst>
              <a:ext uri="{FF2B5EF4-FFF2-40B4-BE49-F238E27FC236}">
                <a16:creationId xmlns:a16="http://schemas.microsoft.com/office/drawing/2014/main" id="{661FDF4E-A950-4EF4-9172-C559193BA595}"/>
              </a:ext>
            </a:extLst>
          </p:cNvPr>
          <p:cNvPicPr>
            <a:picLocks noChangeAspect="1"/>
          </p:cNvPicPr>
          <p:nvPr/>
        </p:nvPicPr>
        <p:blipFill>
          <a:blip r:embed="rId2"/>
          <a:stretch>
            <a:fillRect/>
          </a:stretch>
        </p:blipFill>
        <p:spPr>
          <a:xfrm>
            <a:off x="6704012" y="2072310"/>
            <a:ext cx="4800600" cy="4495800"/>
          </a:xfrm>
          <a:prstGeom prst="rect">
            <a:avLst/>
          </a:prstGeom>
        </p:spPr>
      </p:pic>
      <p:pic>
        <p:nvPicPr>
          <p:cNvPr id="6" name="Picture 5">
            <a:extLst>
              <a:ext uri="{FF2B5EF4-FFF2-40B4-BE49-F238E27FC236}">
                <a16:creationId xmlns:a16="http://schemas.microsoft.com/office/drawing/2014/main" id="{944AB870-8AAF-42A5-A560-65BCC644DF37}"/>
              </a:ext>
            </a:extLst>
          </p:cNvPr>
          <p:cNvPicPr>
            <a:picLocks noChangeAspect="1"/>
          </p:cNvPicPr>
          <p:nvPr/>
        </p:nvPicPr>
        <p:blipFill>
          <a:blip r:embed="rId3"/>
          <a:stretch>
            <a:fillRect/>
          </a:stretch>
        </p:blipFill>
        <p:spPr>
          <a:xfrm>
            <a:off x="989012" y="1887371"/>
            <a:ext cx="4419600" cy="4349361"/>
          </a:xfrm>
          <a:prstGeom prst="rect">
            <a:avLst/>
          </a:prstGeom>
        </p:spPr>
      </p:pic>
      <p:sp>
        <p:nvSpPr>
          <p:cNvPr id="7" name="TextBox 6">
            <a:extLst>
              <a:ext uri="{FF2B5EF4-FFF2-40B4-BE49-F238E27FC236}">
                <a16:creationId xmlns:a16="http://schemas.microsoft.com/office/drawing/2014/main" id="{913E001F-9C9A-46D2-9F48-AE0D844A7BA3}"/>
              </a:ext>
            </a:extLst>
          </p:cNvPr>
          <p:cNvSpPr txBox="1"/>
          <p:nvPr/>
        </p:nvSpPr>
        <p:spPr>
          <a:xfrm>
            <a:off x="2817812" y="1752600"/>
            <a:ext cx="1625381" cy="369332"/>
          </a:xfrm>
          <a:prstGeom prst="rect">
            <a:avLst/>
          </a:prstGeom>
          <a:noFill/>
        </p:spPr>
        <p:txBody>
          <a:bodyPr wrap="none" rtlCol="0">
            <a:spAutoFit/>
          </a:bodyPr>
          <a:lstStyle/>
          <a:p>
            <a:r>
              <a:rPr lang="en-US" b="1" dirty="0">
                <a:solidFill>
                  <a:srgbClr val="FF0000"/>
                </a:solidFill>
              </a:rPr>
              <a:t>3 Real Clusters </a:t>
            </a:r>
          </a:p>
        </p:txBody>
      </p:sp>
      <p:sp>
        <p:nvSpPr>
          <p:cNvPr id="8" name="TextBox 7">
            <a:extLst>
              <a:ext uri="{FF2B5EF4-FFF2-40B4-BE49-F238E27FC236}">
                <a16:creationId xmlns:a16="http://schemas.microsoft.com/office/drawing/2014/main" id="{711499D6-0304-4E0C-BEA7-EE8E8C67422B}"/>
              </a:ext>
            </a:extLst>
          </p:cNvPr>
          <p:cNvSpPr txBox="1"/>
          <p:nvPr/>
        </p:nvSpPr>
        <p:spPr>
          <a:xfrm>
            <a:off x="7766637" y="1710268"/>
            <a:ext cx="2675350" cy="369332"/>
          </a:xfrm>
          <a:prstGeom prst="rect">
            <a:avLst/>
          </a:prstGeom>
          <a:noFill/>
        </p:spPr>
        <p:txBody>
          <a:bodyPr wrap="square" rtlCol="0">
            <a:spAutoFit/>
          </a:bodyPr>
          <a:lstStyle/>
          <a:p>
            <a:r>
              <a:rPr lang="en-US" b="1" dirty="0">
                <a:solidFill>
                  <a:srgbClr val="FF0000"/>
                </a:solidFill>
              </a:rPr>
              <a:t>3 Fake Clusters</a:t>
            </a:r>
          </a:p>
        </p:txBody>
      </p:sp>
      <p:sp>
        <p:nvSpPr>
          <p:cNvPr id="9" name="TextBox 8">
            <a:extLst>
              <a:ext uri="{FF2B5EF4-FFF2-40B4-BE49-F238E27FC236}">
                <a16:creationId xmlns:a16="http://schemas.microsoft.com/office/drawing/2014/main" id="{69096676-E928-44C1-A228-2079E3F20EAB}"/>
              </a:ext>
            </a:extLst>
          </p:cNvPr>
          <p:cNvSpPr txBox="1"/>
          <p:nvPr/>
        </p:nvSpPr>
        <p:spPr>
          <a:xfrm>
            <a:off x="6018212" y="5921418"/>
            <a:ext cx="3505200" cy="923330"/>
          </a:xfrm>
          <a:prstGeom prst="rect">
            <a:avLst/>
          </a:prstGeom>
          <a:noFill/>
        </p:spPr>
        <p:txBody>
          <a:bodyPr wrap="square" rtlCol="0">
            <a:spAutoFit/>
          </a:bodyPr>
          <a:lstStyle/>
          <a:p>
            <a:r>
              <a:rPr lang="en-US" dirty="0"/>
              <a:t>On Average this is going to have an ‘typical’ or expected ‘fake cluster distance’</a:t>
            </a:r>
          </a:p>
        </p:txBody>
      </p:sp>
      <p:sp>
        <p:nvSpPr>
          <p:cNvPr id="10" name="TextBox 9">
            <a:extLst>
              <a:ext uri="{FF2B5EF4-FFF2-40B4-BE49-F238E27FC236}">
                <a16:creationId xmlns:a16="http://schemas.microsoft.com/office/drawing/2014/main" id="{E72D927B-5EB3-404F-ABA6-D8D6D89FC4D5}"/>
              </a:ext>
            </a:extLst>
          </p:cNvPr>
          <p:cNvSpPr txBox="1"/>
          <p:nvPr/>
        </p:nvSpPr>
        <p:spPr>
          <a:xfrm>
            <a:off x="531812" y="6107668"/>
            <a:ext cx="4191000" cy="369332"/>
          </a:xfrm>
          <a:prstGeom prst="rect">
            <a:avLst/>
          </a:prstGeom>
          <a:noFill/>
        </p:spPr>
        <p:txBody>
          <a:bodyPr wrap="square" rtlCol="0">
            <a:spAutoFit/>
          </a:bodyPr>
          <a:lstStyle/>
          <a:p>
            <a:r>
              <a:rPr lang="en-US" dirty="0"/>
              <a:t>This is going to have a smaller distance</a:t>
            </a:r>
          </a:p>
        </p:txBody>
      </p:sp>
      <p:cxnSp>
        <p:nvCxnSpPr>
          <p:cNvPr id="12" name="Straight Arrow Connector 11">
            <a:extLst>
              <a:ext uri="{FF2B5EF4-FFF2-40B4-BE49-F238E27FC236}">
                <a16:creationId xmlns:a16="http://schemas.microsoft.com/office/drawing/2014/main" id="{A3AD2252-A29B-476A-8DDA-636EF297C252}"/>
              </a:ext>
            </a:extLst>
          </p:cNvPr>
          <p:cNvCxnSpPr/>
          <p:nvPr/>
        </p:nvCxnSpPr>
        <p:spPr>
          <a:xfrm flipV="1">
            <a:off x="2589212" y="4419600"/>
            <a:ext cx="381000" cy="1676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6A4F014-73E4-48E6-828E-D302D8A264FA}"/>
              </a:ext>
            </a:extLst>
          </p:cNvPr>
          <p:cNvCxnSpPr>
            <a:stCxn id="9" idx="0"/>
          </p:cNvCxnSpPr>
          <p:nvPr/>
        </p:nvCxnSpPr>
        <p:spPr>
          <a:xfrm flipV="1">
            <a:off x="7770812" y="4778401"/>
            <a:ext cx="1143000" cy="1143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6E4603-8295-42F5-9943-1EB5A8D96006}"/>
                  </a:ext>
                </a:extLst>
              </p:cNvPr>
              <p:cNvSpPr>
                <a:spLocks noGrp="1"/>
              </p:cNvSpPr>
              <p:nvPr>
                <p:ph idx="1"/>
              </p:nvPr>
            </p:nvSpPr>
            <p:spPr>
              <a:xfrm>
                <a:off x="609441" y="914401"/>
                <a:ext cx="10969943" cy="5211764"/>
              </a:xfrm>
            </p:spPr>
            <p:txBody>
              <a:bodyPr/>
              <a:lstStyle/>
              <a:p>
                <a:pPr marL="0" indent="0">
                  <a:buNone/>
                </a:pPr>
                <a:r>
                  <a:rPr lang="en-US" dirty="0"/>
                  <a:t>We want to maximize the distance between the “random noise” cluster distances and the “non-random” cluster distances. </a:t>
                </a:r>
              </a:p>
              <a:p>
                <a:pPr marL="0" indent="0">
                  <a:buNone/>
                </a:pPr>
                <a:endParaRPr lang="en-US" dirty="0"/>
              </a:p>
              <a:p>
                <a:pPr marL="0" indent="0">
                  <a:buNone/>
                </a:pPr>
                <a:r>
                  <a:rPr lang="en-US" dirty="0">
                    <a:solidFill>
                      <a:srgbClr val="FF0000"/>
                    </a:solidFill>
                  </a:rPr>
                  <a:t>Total Within Cluster </a:t>
                </a:r>
                <a14:m>
                  <m:oMath xmlns:m="http://schemas.openxmlformats.org/officeDocument/2006/math">
                    <m:sSub>
                      <m:sSubPr>
                        <m:ctrlPr>
                          <a:rPr lang="en-US" b="0" i="1" smtClean="0">
                            <a:solidFill>
                              <a:srgbClr val="FF0000"/>
                            </a:solidFill>
                            <a:latin typeface="Cambria Math" panose="02040503050406030204" pitchFamily="18" charset="0"/>
                          </a:rPr>
                        </m:ctrlPr>
                      </m:sSubPr>
                      <m:e>
                        <m:r>
                          <m:rPr>
                            <m:sty m:val="p"/>
                          </m:rPr>
                          <a:rPr lang="en-US" b="0" i="0" smtClean="0">
                            <a:solidFill>
                              <a:srgbClr val="FF0000"/>
                            </a:solidFill>
                            <a:latin typeface="Cambria Math" panose="02040503050406030204" pitchFamily="18" charset="0"/>
                          </a:rPr>
                          <m:t>C</m:t>
                        </m:r>
                      </m:e>
                      <m:sub>
                        <m:r>
                          <m:rPr>
                            <m:sty m:val="p"/>
                          </m:rPr>
                          <a:rPr lang="en-US" b="0" i="0" smtClean="0">
                            <a:solidFill>
                              <a:srgbClr val="FF0000"/>
                            </a:solidFill>
                            <a:latin typeface="Cambria Math" panose="02040503050406030204" pitchFamily="18" charset="0"/>
                          </a:rPr>
                          <m:t>k</m:t>
                        </m:r>
                      </m:sub>
                    </m:sSub>
                    <m:r>
                      <a:rPr lang="en-US" i="1">
                        <a:solidFill>
                          <a:srgbClr val="FF0000"/>
                        </a:solidFill>
                        <a:latin typeface="Cambria Math" panose="02040503050406030204" pitchFamily="18" charset="0"/>
                      </a:rPr>
                      <m:t> </m:t>
                    </m:r>
                  </m:oMath>
                </a14:m>
                <a:r>
                  <a:rPr lang="en-US" dirty="0">
                    <a:solidFill>
                      <a:srgbClr val="FF0000"/>
                    </a:solidFill>
                  </a:rPr>
                  <a:t>distance:</a:t>
                </a:r>
              </a:p>
              <a:p>
                <a:pPr marL="0" indent="0">
                  <a:buNone/>
                </a:pP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𝑖</m:t>
                            </m:r>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𝑘</m:t>
                            </m:r>
                          </m:sub>
                        </m:sSub>
                      </m:sub>
                      <m:sup/>
                      <m:e>
                        <m:r>
                          <a:rPr lang="en-US" b="0" i="1" smtClean="0">
                            <a:solidFill>
                              <a:schemeClr val="tx1"/>
                            </a:solidFill>
                            <a:latin typeface="Cambria Math" panose="02040503050406030204" pitchFamily="18" charset="0"/>
                          </a:rPr>
                          <m:t>𝑑</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𝑖</m:t>
                                </m:r>
                              </m:e>
                              <m:sup>
                                <m:r>
                                  <a:rPr lang="en-US" b="0" i="1" smtClean="0">
                                    <a:solidFill>
                                      <a:schemeClr val="tx1"/>
                                    </a:solidFill>
                                    <a:latin typeface="Cambria Math" panose="02040503050406030204" pitchFamily="18" charset="0"/>
                                  </a:rPr>
                                  <m:t>′</m:t>
                                </m:r>
                              </m:sup>
                            </m:sSup>
                          </m:sub>
                        </m:sSub>
                        <m:r>
                          <a:rPr lang="en-US" b="0" i="1" smtClean="0">
                            <a:solidFill>
                              <a:schemeClr val="tx1"/>
                            </a:solidFill>
                            <a:latin typeface="Cambria Math" panose="02040503050406030204" pitchFamily="18" charset="0"/>
                          </a:rPr>
                          <m:t>)</m:t>
                        </m:r>
                      </m:e>
                    </m:nary>
                  </m:oMath>
                </a14:m>
                <a:r>
                  <a:rPr lang="en-US" dirty="0">
                    <a:solidFill>
                      <a:schemeClr val="tx1"/>
                    </a:solidFill>
                  </a:rPr>
                  <a:t> </a:t>
                </a:r>
              </a:p>
              <a:p>
                <a:pPr marL="0" indent="0">
                  <a:buNone/>
                </a:pPr>
                <a:endParaRPr lang="en-US" dirty="0">
                  <a:solidFill>
                    <a:srgbClr val="FF0000"/>
                  </a:solidFill>
                </a:endParaRPr>
              </a:p>
              <a:p>
                <a:pPr marL="0" indent="0">
                  <a:buNone/>
                </a:pPr>
                <a:r>
                  <a:rPr lang="en-US" dirty="0">
                    <a:solidFill>
                      <a:srgbClr val="FF0000"/>
                    </a:solidFill>
                  </a:rPr>
                  <a:t>Total Pairwise Distances</a:t>
                </a:r>
              </a:p>
              <a:p>
                <a:pPr marL="0" indent="0">
                  <a:buNone/>
                </a:pPr>
                <a14:m>
                  <m:oMathPara xmlns:m="http://schemas.openxmlformats.org/officeDocument/2006/math">
                    <m:oMathParaPr>
                      <m:jc m:val="left"/>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=1</m:t>
                          </m:r>
                        </m:sub>
                        <m:sup/>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𝑛</m:t>
                                  </m:r>
                                </m:e>
                                <m:sub>
                                  <m:r>
                                    <a:rPr lang="en-US" b="0" i="1" smtClean="0">
                                      <a:solidFill>
                                        <a:schemeClr val="tx1"/>
                                      </a:solidFill>
                                      <a:latin typeface="Cambria Math" panose="02040503050406030204" pitchFamily="18" charset="0"/>
                                    </a:rPr>
                                    <m:t>𝑟</m:t>
                                  </m:r>
                                </m:sub>
                              </m:sSub>
                            </m:den>
                          </m:f>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𝑘</m:t>
                              </m:r>
                            </m:sub>
                          </m:sSub>
                        </m:e>
                      </m:nary>
                    </m:oMath>
                  </m:oMathPara>
                </a14:m>
                <a:endParaRPr lang="en-US" dirty="0">
                  <a:solidFill>
                    <a:srgbClr val="FF0000"/>
                  </a:solidFill>
                </a:endParaRPr>
              </a:p>
              <a:p>
                <a:pPr marL="0" indent="0">
                  <a:buNone/>
                </a:pPr>
                <a:r>
                  <a:rPr lang="en-US" dirty="0">
                    <a:solidFill>
                      <a:srgbClr val="FF0000"/>
                    </a:solidFill>
                  </a:rPr>
                  <a:t>Gap Statistic</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𝑘</m:t>
                                      </m:r>
                                    </m:sub>
                                    <m:sup>
                                      <m:r>
                                        <a:rPr lang="en-US" b="0" i="1" smtClean="0">
                                          <a:latin typeface="Cambria Math" panose="02040503050406030204" pitchFamily="18" charset="0"/>
                                        </a:rPr>
                                        <m:t>𝑛𝑜𝑖𝑠𝑒</m:t>
                                      </m:r>
                                    </m:sup>
                                  </m:sSubSup>
                                </m:e>
                              </m:d>
                            </m:e>
                          </m:func>
                        </m:e>
                      </m:d>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7B6E4603-8295-42F5-9943-1EB5A8D96006}"/>
                  </a:ext>
                </a:extLst>
              </p:cNvPr>
              <p:cNvSpPr>
                <a:spLocks noGrp="1" noRot="1" noChangeAspect="1" noMove="1" noResize="1" noEditPoints="1" noAdjustHandles="1" noChangeArrowheads="1" noChangeShapeType="1" noTextEdit="1"/>
              </p:cNvSpPr>
              <p:nvPr>
                <p:ph idx="1"/>
              </p:nvPr>
            </p:nvSpPr>
            <p:spPr>
              <a:xfrm>
                <a:off x="609441" y="914401"/>
                <a:ext cx="10969943" cy="5211764"/>
              </a:xfrm>
              <a:blipFill>
                <a:blip r:embed="rId2"/>
                <a:stretch>
                  <a:fillRect l="-889" t="-81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0745F13-1EE2-474A-B563-47030B0B38EA}"/>
              </a:ext>
            </a:extLst>
          </p:cNvPr>
          <p:cNvSpPr txBox="1"/>
          <p:nvPr/>
        </p:nvSpPr>
        <p:spPr>
          <a:xfrm>
            <a:off x="2360612" y="5912125"/>
            <a:ext cx="1905000" cy="923330"/>
          </a:xfrm>
          <a:prstGeom prst="rect">
            <a:avLst/>
          </a:prstGeom>
          <a:noFill/>
        </p:spPr>
        <p:txBody>
          <a:bodyPr wrap="square" rtlCol="0">
            <a:spAutoFit/>
          </a:bodyPr>
          <a:lstStyle/>
          <a:p>
            <a:r>
              <a:rPr lang="en-US" dirty="0"/>
              <a:t>Expected “noise” pairwise distances with k clusters</a:t>
            </a:r>
          </a:p>
        </p:txBody>
      </p:sp>
      <p:sp>
        <p:nvSpPr>
          <p:cNvPr id="5" name="TextBox 4">
            <a:extLst>
              <a:ext uri="{FF2B5EF4-FFF2-40B4-BE49-F238E27FC236}">
                <a16:creationId xmlns:a16="http://schemas.microsoft.com/office/drawing/2014/main" id="{62DC8125-B7ED-49EC-976D-69A872BA578C}"/>
              </a:ext>
            </a:extLst>
          </p:cNvPr>
          <p:cNvSpPr txBox="1"/>
          <p:nvPr/>
        </p:nvSpPr>
        <p:spPr>
          <a:xfrm>
            <a:off x="7237412" y="6050624"/>
            <a:ext cx="2297937" cy="646331"/>
          </a:xfrm>
          <a:prstGeom prst="rect">
            <a:avLst/>
          </a:prstGeom>
          <a:noFill/>
        </p:spPr>
        <p:txBody>
          <a:bodyPr wrap="none" rtlCol="0">
            <a:spAutoFit/>
          </a:bodyPr>
          <a:lstStyle/>
          <a:p>
            <a:r>
              <a:rPr lang="en-US" dirty="0"/>
              <a:t>Data pairwise distance</a:t>
            </a:r>
          </a:p>
          <a:p>
            <a:r>
              <a:rPr lang="en-US" dirty="0"/>
              <a:t>With k clusters</a:t>
            </a:r>
          </a:p>
        </p:txBody>
      </p:sp>
      <p:cxnSp>
        <p:nvCxnSpPr>
          <p:cNvPr id="7" name="Straight Arrow Connector 6">
            <a:extLst>
              <a:ext uri="{FF2B5EF4-FFF2-40B4-BE49-F238E27FC236}">
                <a16:creationId xmlns:a16="http://schemas.microsoft.com/office/drawing/2014/main" id="{1F735B72-EB14-488F-9B1E-812904754308}"/>
              </a:ext>
            </a:extLst>
          </p:cNvPr>
          <p:cNvCxnSpPr>
            <a:cxnSpLocks/>
          </p:cNvCxnSpPr>
          <p:nvPr/>
        </p:nvCxnSpPr>
        <p:spPr>
          <a:xfrm flipV="1">
            <a:off x="4189412" y="5715000"/>
            <a:ext cx="1447800" cy="521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807000E-0124-4ED7-89AA-0D9E2B4714E9}"/>
              </a:ext>
            </a:extLst>
          </p:cNvPr>
          <p:cNvCxnSpPr>
            <a:stCxn id="5" idx="0"/>
          </p:cNvCxnSpPr>
          <p:nvPr/>
        </p:nvCxnSpPr>
        <p:spPr>
          <a:xfrm flipH="1" flipV="1">
            <a:off x="7923214" y="5638800"/>
            <a:ext cx="463167" cy="411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14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E35DD-3F0C-44BC-A529-56D17FB3A760}"/>
              </a:ext>
            </a:extLst>
          </p:cNvPr>
          <p:cNvPicPr>
            <a:picLocks noChangeAspect="1"/>
          </p:cNvPicPr>
          <p:nvPr/>
        </p:nvPicPr>
        <p:blipFill>
          <a:blip r:embed="rId2"/>
          <a:stretch>
            <a:fillRect/>
          </a:stretch>
        </p:blipFill>
        <p:spPr>
          <a:xfrm>
            <a:off x="2284412" y="838200"/>
            <a:ext cx="8516276" cy="5867400"/>
          </a:xfrm>
          <a:prstGeom prst="rect">
            <a:avLst/>
          </a:prstGeom>
        </p:spPr>
      </p:pic>
    </p:spTree>
    <p:extLst>
      <p:ext uri="{BB962C8B-B14F-4D97-AF65-F5344CB8AC3E}">
        <p14:creationId xmlns:p14="http://schemas.microsoft.com/office/powerpoint/2010/main" val="53376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3088DD-888A-4388-BE18-37F3218D37B3}"/>
              </a:ext>
            </a:extLst>
          </p:cNvPr>
          <p:cNvSpPr>
            <a:spLocks noGrp="1"/>
          </p:cNvSpPr>
          <p:nvPr>
            <p:ph idx="1"/>
          </p:nvPr>
        </p:nvSpPr>
        <p:spPr>
          <a:xfrm>
            <a:off x="609440" y="1447800"/>
            <a:ext cx="10969943" cy="5211764"/>
          </a:xfrm>
        </p:spPr>
        <p:txBody>
          <a:bodyPr/>
          <a:lstStyle/>
          <a:p>
            <a:pPr marL="0" indent="0">
              <a:buNone/>
            </a:pPr>
            <a:r>
              <a:rPr lang="en-US" dirty="0">
                <a:solidFill>
                  <a:srgbClr val="FF0000"/>
                </a:solidFill>
              </a:rPr>
              <a:t>Idea Revisited: </a:t>
            </a:r>
            <a:r>
              <a:rPr lang="en-US" dirty="0"/>
              <a:t>Initially there is going to be an increase in the gap statistic because I am increasing the number of clusters, </a:t>
            </a:r>
            <a:r>
              <a:rPr lang="en-US" dirty="0">
                <a:solidFill>
                  <a:srgbClr val="FF0000"/>
                </a:solidFill>
              </a:rPr>
              <a:t>BUT </a:t>
            </a:r>
            <a:r>
              <a:rPr lang="en-US" dirty="0"/>
              <a:t>at a certain point I should be adding fake clusters thus noise and the gap statistic should go down. I stop at the first down. </a:t>
            </a:r>
            <a:endParaRPr lang="en-US" dirty="0">
              <a:solidFill>
                <a:srgbClr val="FF0000"/>
              </a:solidFill>
            </a:endParaRPr>
          </a:p>
        </p:txBody>
      </p:sp>
      <p:pic>
        <p:nvPicPr>
          <p:cNvPr id="1026" name="Picture 2" descr="do you understand hocus pocus GIF">
            <a:extLst>
              <a:ext uri="{FF2B5EF4-FFF2-40B4-BE49-F238E27FC236}">
                <a16:creationId xmlns:a16="http://schemas.microsoft.com/office/drawing/2014/main" id="{B03AC789-68E0-472B-ADC2-70432906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2" y="3505200"/>
            <a:ext cx="5384276"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7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52E1AC-24B7-46C7-A213-B7E609CD2FE9}"/>
              </a:ext>
            </a:extLst>
          </p:cNvPr>
          <p:cNvSpPr>
            <a:spLocks noGrp="1"/>
          </p:cNvSpPr>
          <p:nvPr>
            <p:ph type="title"/>
          </p:nvPr>
        </p:nvSpPr>
        <p:spPr>
          <a:xfrm>
            <a:off x="609440" y="304800"/>
            <a:ext cx="10969943" cy="1068387"/>
          </a:xfrm>
        </p:spPr>
        <p:txBody>
          <a:bodyPr/>
          <a:lstStyle/>
          <a:p>
            <a:r>
              <a:rPr lang="en-US" dirty="0">
                <a:solidFill>
                  <a:srgbClr val="FF0000"/>
                </a:solidFill>
              </a:rPr>
              <a:t>Gap Statistic</a:t>
            </a:r>
          </a:p>
        </p:txBody>
      </p:sp>
      <p:pic>
        <p:nvPicPr>
          <p:cNvPr id="6" name="Picture 5">
            <a:extLst>
              <a:ext uri="{FF2B5EF4-FFF2-40B4-BE49-F238E27FC236}">
                <a16:creationId xmlns:a16="http://schemas.microsoft.com/office/drawing/2014/main" id="{3F44C73E-8F82-4261-BAB4-E82C549B5A66}"/>
              </a:ext>
            </a:extLst>
          </p:cNvPr>
          <p:cNvPicPr>
            <a:picLocks noChangeAspect="1"/>
          </p:cNvPicPr>
          <p:nvPr/>
        </p:nvPicPr>
        <p:blipFill>
          <a:blip r:embed="rId2"/>
          <a:stretch>
            <a:fillRect/>
          </a:stretch>
        </p:blipFill>
        <p:spPr>
          <a:xfrm>
            <a:off x="2474912" y="1066800"/>
            <a:ext cx="7239000" cy="5680829"/>
          </a:xfrm>
          <a:prstGeom prst="rect">
            <a:avLst/>
          </a:prstGeom>
        </p:spPr>
      </p:pic>
    </p:spTree>
    <p:extLst>
      <p:ext uri="{BB962C8B-B14F-4D97-AF65-F5344CB8AC3E}">
        <p14:creationId xmlns:p14="http://schemas.microsoft.com/office/powerpoint/2010/main" val="262030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A54E-4A1D-404D-AEC4-54568258ECDC}"/>
              </a:ext>
            </a:extLst>
          </p:cNvPr>
          <p:cNvSpPr>
            <a:spLocks noGrp="1"/>
          </p:cNvSpPr>
          <p:nvPr>
            <p:ph type="title"/>
          </p:nvPr>
        </p:nvSpPr>
        <p:spPr/>
        <p:txBody>
          <a:bodyPr/>
          <a:lstStyle/>
          <a:p>
            <a:r>
              <a:rPr lang="en-US" dirty="0">
                <a:solidFill>
                  <a:srgbClr val="FF0000"/>
                </a:solidFill>
              </a:rPr>
              <a:t>Silhouette Method</a:t>
            </a:r>
          </a:p>
        </p:txBody>
      </p:sp>
      <p:sp>
        <p:nvSpPr>
          <p:cNvPr id="3" name="Content Placeholder 2">
            <a:extLst>
              <a:ext uri="{FF2B5EF4-FFF2-40B4-BE49-F238E27FC236}">
                <a16:creationId xmlns:a16="http://schemas.microsoft.com/office/drawing/2014/main" id="{2829D104-5096-4604-A77E-4251495749E6}"/>
              </a:ext>
            </a:extLst>
          </p:cNvPr>
          <p:cNvSpPr>
            <a:spLocks noGrp="1"/>
          </p:cNvSpPr>
          <p:nvPr>
            <p:ph idx="1"/>
          </p:nvPr>
        </p:nvSpPr>
        <p:spPr>
          <a:xfrm>
            <a:off x="609441" y="2286001"/>
            <a:ext cx="10969943" cy="3840164"/>
          </a:xfrm>
        </p:spPr>
        <p:txBody>
          <a:bodyPr/>
          <a:lstStyle/>
          <a:p>
            <a:pPr marL="0" indent="0">
              <a:buNone/>
            </a:pPr>
            <a:r>
              <a:rPr lang="en-US" dirty="0">
                <a:solidFill>
                  <a:srgbClr val="FF0000"/>
                </a:solidFill>
              </a:rPr>
              <a:t>Idea: </a:t>
            </a:r>
            <a:r>
              <a:rPr lang="en-US" dirty="0"/>
              <a:t>In every cluster, every observation has a within cluster distance, and a between cluster distance. For each observation, look at the average within cluster distance, and the average distance to each observation in the “next closest” cluster. Subtract the average between cluster distance by the within cluster distance and normalize this by the maximum distance between observations in two groups. We want to maximize this value across all observations. </a:t>
            </a:r>
            <a:endParaRPr lang="en-US" dirty="0">
              <a:solidFill>
                <a:srgbClr val="FF0000"/>
              </a:solidFill>
            </a:endParaRPr>
          </a:p>
        </p:txBody>
      </p:sp>
    </p:spTree>
    <p:extLst>
      <p:ext uri="{BB962C8B-B14F-4D97-AF65-F5344CB8AC3E}">
        <p14:creationId xmlns:p14="http://schemas.microsoft.com/office/powerpoint/2010/main" val="218295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E4C29-85DA-4265-80CA-A5099894C6E4}"/>
              </a:ext>
            </a:extLst>
          </p:cNvPr>
          <p:cNvPicPr>
            <a:picLocks noChangeAspect="1"/>
          </p:cNvPicPr>
          <p:nvPr/>
        </p:nvPicPr>
        <p:blipFill>
          <a:blip r:embed="rId2"/>
          <a:stretch>
            <a:fillRect/>
          </a:stretch>
        </p:blipFill>
        <p:spPr>
          <a:xfrm>
            <a:off x="762187" y="381000"/>
            <a:ext cx="10287000" cy="8331619"/>
          </a:xfrm>
          <a:prstGeom prst="rect">
            <a:avLst/>
          </a:prstGeom>
        </p:spPr>
      </p:pic>
      <p:sp>
        <p:nvSpPr>
          <p:cNvPr id="7" name="Oval 6">
            <a:extLst>
              <a:ext uri="{FF2B5EF4-FFF2-40B4-BE49-F238E27FC236}">
                <a16:creationId xmlns:a16="http://schemas.microsoft.com/office/drawing/2014/main" id="{00815737-62BA-4E09-B652-4A5138CB864B}"/>
              </a:ext>
            </a:extLst>
          </p:cNvPr>
          <p:cNvSpPr/>
          <p:nvPr/>
        </p:nvSpPr>
        <p:spPr>
          <a:xfrm>
            <a:off x="7923212" y="4800599"/>
            <a:ext cx="228600" cy="304800"/>
          </a:xfrm>
          <a:prstGeom prst="ellipse">
            <a:avLst/>
          </a:prstGeom>
          <a:no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3299783-866A-4FEF-AD90-93E19C5F5D27}"/>
              </a:ext>
            </a:extLst>
          </p:cNvPr>
          <p:cNvSpPr/>
          <p:nvPr/>
        </p:nvSpPr>
        <p:spPr>
          <a:xfrm>
            <a:off x="5408612" y="3962400"/>
            <a:ext cx="4038600" cy="40386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3F5A4B0-2612-4B67-AD69-645EF7FCD0AE}"/>
              </a:ext>
            </a:extLst>
          </p:cNvPr>
          <p:cNvSpPr txBox="1"/>
          <p:nvPr/>
        </p:nvSpPr>
        <p:spPr>
          <a:xfrm>
            <a:off x="9450879" y="4782234"/>
            <a:ext cx="1674626" cy="646331"/>
          </a:xfrm>
          <a:prstGeom prst="rect">
            <a:avLst/>
          </a:prstGeom>
          <a:noFill/>
        </p:spPr>
        <p:txBody>
          <a:bodyPr wrap="none" rtlCol="0">
            <a:spAutoFit/>
          </a:bodyPr>
          <a:lstStyle/>
          <a:p>
            <a:r>
              <a:rPr lang="en-US" dirty="0"/>
              <a:t>Average Within </a:t>
            </a:r>
          </a:p>
          <a:p>
            <a:r>
              <a:rPr lang="en-US" dirty="0"/>
              <a:t>Cluster distance</a:t>
            </a:r>
          </a:p>
        </p:txBody>
      </p:sp>
      <p:sp>
        <p:nvSpPr>
          <p:cNvPr id="10" name="Oval 9">
            <a:extLst>
              <a:ext uri="{FF2B5EF4-FFF2-40B4-BE49-F238E27FC236}">
                <a16:creationId xmlns:a16="http://schemas.microsoft.com/office/drawing/2014/main" id="{1F03A1DD-D5D7-4E1C-89EF-DD5940141714}"/>
              </a:ext>
            </a:extLst>
          </p:cNvPr>
          <p:cNvSpPr/>
          <p:nvPr/>
        </p:nvSpPr>
        <p:spPr>
          <a:xfrm rot="3128843">
            <a:off x="7348079" y="311450"/>
            <a:ext cx="2929872" cy="438046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A1CC74-5ABF-4289-932E-710F5B8C8F23}"/>
              </a:ext>
            </a:extLst>
          </p:cNvPr>
          <p:cNvSpPr txBox="1"/>
          <p:nvPr/>
        </p:nvSpPr>
        <p:spPr>
          <a:xfrm>
            <a:off x="5865812" y="1066800"/>
            <a:ext cx="2298130" cy="646331"/>
          </a:xfrm>
          <a:prstGeom prst="rect">
            <a:avLst/>
          </a:prstGeom>
          <a:noFill/>
        </p:spPr>
        <p:txBody>
          <a:bodyPr wrap="none" rtlCol="0">
            <a:spAutoFit/>
          </a:bodyPr>
          <a:lstStyle/>
          <a:p>
            <a:r>
              <a:rPr lang="en-US" dirty="0"/>
              <a:t>Average “next closest”</a:t>
            </a:r>
          </a:p>
          <a:p>
            <a:r>
              <a:rPr lang="en-US" dirty="0"/>
              <a:t>Cluster distance. </a:t>
            </a:r>
          </a:p>
        </p:txBody>
      </p:sp>
      <p:sp>
        <p:nvSpPr>
          <p:cNvPr id="12" name="TextBox 11">
            <a:extLst>
              <a:ext uri="{FF2B5EF4-FFF2-40B4-BE49-F238E27FC236}">
                <a16:creationId xmlns:a16="http://schemas.microsoft.com/office/drawing/2014/main" id="{7272C85E-0B0E-4E25-924D-E8444CF480A4}"/>
              </a:ext>
            </a:extLst>
          </p:cNvPr>
          <p:cNvSpPr txBox="1"/>
          <p:nvPr/>
        </p:nvSpPr>
        <p:spPr>
          <a:xfrm>
            <a:off x="912812" y="4495800"/>
            <a:ext cx="5569602" cy="1569660"/>
          </a:xfrm>
          <a:prstGeom prst="rect">
            <a:avLst/>
          </a:prstGeom>
          <a:noFill/>
        </p:spPr>
        <p:txBody>
          <a:bodyPr wrap="none" rtlCol="0">
            <a:spAutoFit/>
          </a:bodyPr>
          <a:lstStyle/>
          <a:p>
            <a:r>
              <a:rPr lang="en-US" sz="3200" dirty="0"/>
              <a:t>Maximize the distance between </a:t>
            </a:r>
          </a:p>
          <a:p>
            <a:r>
              <a:rPr lang="en-US" sz="3200" dirty="0"/>
              <a:t>the two averages </a:t>
            </a:r>
            <a:r>
              <a:rPr lang="en-US" sz="3200" dirty="0">
                <a:sym typeface="Wingdings" panose="05000000000000000000" pitchFamily="2" charset="2"/>
              </a:rPr>
              <a:t> </a:t>
            </a:r>
          </a:p>
          <a:p>
            <a:r>
              <a:rPr lang="en-US" sz="3200" dirty="0">
                <a:sym typeface="Wingdings" panose="05000000000000000000" pitchFamily="2" charset="2"/>
              </a:rPr>
              <a:t>Maximum Separability!</a:t>
            </a:r>
            <a:endParaRPr lang="en-US" sz="3200" dirty="0"/>
          </a:p>
        </p:txBody>
      </p:sp>
    </p:spTree>
    <p:extLst>
      <p:ext uri="{BB962C8B-B14F-4D97-AF65-F5344CB8AC3E}">
        <p14:creationId xmlns:p14="http://schemas.microsoft.com/office/powerpoint/2010/main" val="246501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circle(in)">
                                      <p:cBhvr>
                                        <p:cTn id="29" dur="2000"/>
                                        <p:tgtEl>
                                          <p:spTgt spid="12">
                                            <p:txEl>
                                              <p:pRg st="0" end="0"/>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circle(in)">
                                      <p:cBhvr>
                                        <p:cTn id="32" dur="2000"/>
                                        <p:tgtEl>
                                          <p:spTgt spid="12">
                                            <p:txEl>
                                              <p:pRg st="1" end="1"/>
                                            </p:txEl>
                                          </p:spTgt>
                                        </p:tgtEl>
                                      </p:cBhvr>
                                    </p:animEffect>
                                  </p:childTnLst>
                                </p:cTn>
                              </p:par>
                              <p:par>
                                <p:cTn id="33" presetID="6" presetClass="entr" presetSubtype="16" fill="hold" nodeType="with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animEffect transition="in" filter="circle(in)">
                                      <p:cBhvr>
                                        <p:cTn id="35" dur="20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4066C9-2616-472C-8BF5-BAA33531720A}"/>
              </a:ext>
            </a:extLst>
          </p:cNvPr>
          <p:cNvPicPr>
            <a:picLocks noChangeAspect="1"/>
          </p:cNvPicPr>
          <p:nvPr/>
        </p:nvPicPr>
        <p:blipFill>
          <a:blip r:embed="rId2"/>
          <a:stretch>
            <a:fillRect/>
          </a:stretch>
        </p:blipFill>
        <p:spPr>
          <a:xfrm>
            <a:off x="183152" y="533400"/>
            <a:ext cx="10913706" cy="8839200"/>
          </a:xfrm>
          <a:prstGeom prst="rect">
            <a:avLst/>
          </a:prstGeom>
        </p:spPr>
      </p:pic>
      <p:sp>
        <p:nvSpPr>
          <p:cNvPr id="5" name="TextBox 4">
            <a:extLst>
              <a:ext uri="{FF2B5EF4-FFF2-40B4-BE49-F238E27FC236}">
                <a16:creationId xmlns:a16="http://schemas.microsoft.com/office/drawing/2014/main" id="{7956B0AE-E06E-4A28-BD85-DA6A0714F983}"/>
              </a:ext>
            </a:extLst>
          </p:cNvPr>
          <p:cNvSpPr txBox="1"/>
          <p:nvPr/>
        </p:nvSpPr>
        <p:spPr>
          <a:xfrm>
            <a:off x="3732212" y="1295400"/>
            <a:ext cx="3858236" cy="369332"/>
          </a:xfrm>
          <a:prstGeom prst="rect">
            <a:avLst/>
          </a:prstGeom>
          <a:noFill/>
        </p:spPr>
        <p:txBody>
          <a:bodyPr wrap="none" rtlCol="0">
            <a:spAutoFit/>
          </a:bodyPr>
          <a:lstStyle/>
          <a:p>
            <a:r>
              <a:rPr lang="en-US" dirty="0"/>
              <a:t>Intuitively: If I break this cluster in half. </a:t>
            </a:r>
          </a:p>
        </p:txBody>
      </p:sp>
      <p:sp>
        <p:nvSpPr>
          <p:cNvPr id="6" name="Oval 5">
            <a:extLst>
              <a:ext uri="{FF2B5EF4-FFF2-40B4-BE49-F238E27FC236}">
                <a16:creationId xmlns:a16="http://schemas.microsoft.com/office/drawing/2014/main" id="{93888E29-272A-4B3E-9163-192D9131583C}"/>
              </a:ext>
            </a:extLst>
          </p:cNvPr>
          <p:cNvSpPr/>
          <p:nvPr/>
        </p:nvSpPr>
        <p:spPr>
          <a:xfrm rot="14044909">
            <a:off x="589504" y="1632729"/>
            <a:ext cx="5105400" cy="35925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C1A464B-A0F3-4317-ADAA-65DD774710B0}"/>
              </a:ext>
            </a:extLst>
          </p:cNvPr>
          <p:cNvCxnSpPr>
            <a:stCxn id="6" idx="0"/>
          </p:cNvCxnSpPr>
          <p:nvPr/>
        </p:nvCxnSpPr>
        <p:spPr>
          <a:xfrm flipV="1">
            <a:off x="1687484" y="2362200"/>
            <a:ext cx="2959128" cy="2120545"/>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8B60402-74FD-48DF-8978-F76A858AC986}"/>
              </a:ext>
            </a:extLst>
          </p:cNvPr>
          <p:cNvSpPr txBox="1"/>
          <p:nvPr/>
        </p:nvSpPr>
        <p:spPr>
          <a:xfrm>
            <a:off x="189995" y="5416960"/>
            <a:ext cx="3166893" cy="954107"/>
          </a:xfrm>
          <a:prstGeom prst="rect">
            <a:avLst/>
          </a:prstGeom>
          <a:noFill/>
        </p:spPr>
        <p:txBody>
          <a:bodyPr wrap="none" rtlCol="0">
            <a:spAutoFit/>
          </a:bodyPr>
          <a:lstStyle/>
          <a:p>
            <a:r>
              <a:rPr lang="en-US" sz="2800" dirty="0"/>
              <a:t>My average distance</a:t>
            </a:r>
          </a:p>
          <a:p>
            <a:r>
              <a:rPr lang="en-US" sz="2800" dirty="0"/>
              <a:t>goes down!</a:t>
            </a:r>
          </a:p>
        </p:txBody>
      </p:sp>
    </p:spTree>
    <p:extLst>
      <p:ext uri="{BB962C8B-B14F-4D97-AF65-F5344CB8AC3E}">
        <p14:creationId xmlns:p14="http://schemas.microsoft.com/office/powerpoint/2010/main" val="26836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AD5996-686F-4171-BE0C-85CE78B60EA1}"/>
              </a:ext>
            </a:extLst>
          </p:cNvPr>
          <p:cNvPicPr>
            <a:picLocks noChangeAspect="1"/>
          </p:cNvPicPr>
          <p:nvPr/>
        </p:nvPicPr>
        <p:blipFill>
          <a:blip r:embed="rId2"/>
          <a:stretch>
            <a:fillRect/>
          </a:stretch>
        </p:blipFill>
        <p:spPr>
          <a:xfrm>
            <a:off x="2132012" y="762000"/>
            <a:ext cx="7924800" cy="5907577"/>
          </a:xfrm>
          <a:prstGeom prst="rect">
            <a:avLst/>
          </a:prstGeom>
        </p:spPr>
      </p:pic>
    </p:spTree>
    <p:extLst>
      <p:ext uri="{BB962C8B-B14F-4D97-AF65-F5344CB8AC3E}">
        <p14:creationId xmlns:p14="http://schemas.microsoft.com/office/powerpoint/2010/main" val="23754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F13E-ABB1-4070-BBCA-15C92605DDA6}"/>
              </a:ext>
            </a:extLst>
          </p:cNvPr>
          <p:cNvSpPr>
            <a:spLocks noGrp="1"/>
          </p:cNvSpPr>
          <p:nvPr>
            <p:ph type="title"/>
          </p:nvPr>
        </p:nvSpPr>
        <p:spPr/>
        <p:txBody>
          <a:bodyPr/>
          <a:lstStyle/>
          <a:p>
            <a:r>
              <a:rPr lang="en-US" dirty="0"/>
              <a:t>For our “super toy problem”</a:t>
            </a:r>
          </a:p>
        </p:txBody>
      </p:sp>
      <p:sp>
        <p:nvSpPr>
          <p:cNvPr id="3" name="Content Placeholder 2">
            <a:extLst>
              <a:ext uri="{FF2B5EF4-FFF2-40B4-BE49-F238E27FC236}">
                <a16:creationId xmlns:a16="http://schemas.microsoft.com/office/drawing/2014/main" id="{F45FA98C-619C-4FFD-B329-1F73D997D73A}"/>
              </a:ext>
            </a:extLst>
          </p:cNvPr>
          <p:cNvSpPr>
            <a:spLocks noGrp="1"/>
          </p:cNvSpPr>
          <p:nvPr>
            <p:ph idx="1"/>
          </p:nvPr>
        </p:nvSpPr>
        <p:spPr/>
        <p:txBody>
          <a:bodyPr/>
          <a:lstStyle/>
          <a:p>
            <a:r>
              <a:rPr lang="en-US" dirty="0"/>
              <a:t>Every method produces the exact same answer 3 clusters. </a:t>
            </a:r>
          </a:p>
          <a:p>
            <a:r>
              <a:rPr lang="en-US" dirty="0"/>
              <a:t>Let’s try the IRIS data set.  Still a toy problem.</a:t>
            </a:r>
          </a:p>
        </p:txBody>
      </p:sp>
    </p:spTree>
    <p:extLst>
      <p:ext uri="{BB962C8B-B14F-4D97-AF65-F5344CB8AC3E}">
        <p14:creationId xmlns:p14="http://schemas.microsoft.com/office/powerpoint/2010/main" val="200972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0BBE3-F154-490B-AF7F-0BE3C7BD2E4A}"/>
              </a:ext>
            </a:extLst>
          </p:cNvPr>
          <p:cNvPicPr>
            <a:picLocks noChangeAspect="1"/>
          </p:cNvPicPr>
          <p:nvPr/>
        </p:nvPicPr>
        <p:blipFill>
          <a:blip r:embed="rId2"/>
          <a:stretch>
            <a:fillRect/>
          </a:stretch>
        </p:blipFill>
        <p:spPr>
          <a:xfrm>
            <a:off x="2208212" y="838200"/>
            <a:ext cx="7620000" cy="5919582"/>
          </a:xfrm>
          <a:prstGeom prst="rect">
            <a:avLst/>
          </a:prstGeom>
        </p:spPr>
      </p:pic>
    </p:spTree>
    <p:extLst>
      <p:ext uri="{BB962C8B-B14F-4D97-AF65-F5344CB8AC3E}">
        <p14:creationId xmlns:p14="http://schemas.microsoft.com/office/powerpoint/2010/main" val="9059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7334A-6194-4FF4-A3B8-3EA915A61BAA}"/>
              </a:ext>
            </a:extLst>
          </p:cNvPr>
          <p:cNvPicPr>
            <a:picLocks noChangeAspect="1"/>
          </p:cNvPicPr>
          <p:nvPr/>
        </p:nvPicPr>
        <p:blipFill>
          <a:blip r:embed="rId2"/>
          <a:stretch>
            <a:fillRect/>
          </a:stretch>
        </p:blipFill>
        <p:spPr>
          <a:xfrm>
            <a:off x="2055812" y="762000"/>
            <a:ext cx="8077200" cy="5914853"/>
          </a:xfrm>
          <a:prstGeom prst="rect">
            <a:avLst/>
          </a:prstGeom>
        </p:spPr>
      </p:pic>
      <p:sp>
        <p:nvSpPr>
          <p:cNvPr id="2" name="Title 1">
            <a:extLst>
              <a:ext uri="{FF2B5EF4-FFF2-40B4-BE49-F238E27FC236}">
                <a16:creationId xmlns:a16="http://schemas.microsoft.com/office/drawing/2014/main" id="{44B51640-0445-4194-AEB4-E89913B6EBF0}"/>
              </a:ext>
            </a:extLst>
          </p:cNvPr>
          <p:cNvSpPr>
            <a:spLocks noGrp="1"/>
          </p:cNvSpPr>
          <p:nvPr>
            <p:ph type="title"/>
          </p:nvPr>
        </p:nvSpPr>
        <p:spPr>
          <a:xfrm>
            <a:off x="1141412" y="533400"/>
            <a:ext cx="10969943" cy="1068387"/>
          </a:xfrm>
        </p:spPr>
        <p:txBody>
          <a:bodyPr/>
          <a:lstStyle/>
          <a:p>
            <a:r>
              <a:rPr lang="en-US" dirty="0"/>
              <a:t>WSS</a:t>
            </a:r>
          </a:p>
        </p:txBody>
      </p:sp>
    </p:spTree>
    <p:extLst>
      <p:ext uri="{BB962C8B-B14F-4D97-AF65-F5344CB8AC3E}">
        <p14:creationId xmlns:p14="http://schemas.microsoft.com/office/powerpoint/2010/main" val="39994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BAEEC-12E2-46F5-8009-287A697AEB35}"/>
              </a:ext>
            </a:extLst>
          </p:cNvPr>
          <p:cNvPicPr>
            <a:picLocks noChangeAspect="1"/>
          </p:cNvPicPr>
          <p:nvPr/>
        </p:nvPicPr>
        <p:blipFill>
          <a:blip r:embed="rId2"/>
          <a:stretch>
            <a:fillRect/>
          </a:stretch>
        </p:blipFill>
        <p:spPr>
          <a:xfrm>
            <a:off x="1672782" y="762000"/>
            <a:ext cx="8079230" cy="5943600"/>
          </a:xfrm>
          <a:prstGeom prst="rect">
            <a:avLst/>
          </a:prstGeom>
        </p:spPr>
      </p:pic>
      <p:sp>
        <p:nvSpPr>
          <p:cNvPr id="2" name="Title 1">
            <a:extLst>
              <a:ext uri="{FF2B5EF4-FFF2-40B4-BE49-F238E27FC236}">
                <a16:creationId xmlns:a16="http://schemas.microsoft.com/office/drawing/2014/main" id="{267298C5-7CD5-433B-9096-C88683DEA930}"/>
              </a:ext>
            </a:extLst>
          </p:cNvPr>
          <p:cNvSpPr>
            <a:spLocks noGrp="1"/>
          </p:cNvSpPr>
          <p:nvPr>
            <p:ph type="title"/>
          </p:nvPr>
        </p:nvSpPr>
        <p:spPr>
          <a:xfrm>
            <a:off x="2132012" y="3962400"/>
            <a:ext cx="10969943" cy="1068387"/>
          </a:xfrm>
        </p:spPr>
        <p:txBody>
          <a:bodyPr/>
          <a:lstStyle/>
          <a:p>
            <a:r>
              <a:rPr lang="en-US" dirty="0"/>
              <a:t>GAP statistic</a:t>
            </a:r>
          </a:p>
        </p:txBody>
      </p:sp>
    </p:spTree>
    <p:extLst>
      <p:ext uri="{BB962C8B-B14F-4D97-AF65-F5344CB8AC3E}">
        <p14:creationId xmlns:p14="http://schemas.microsoft.com/office/powerpoint/2010/main" val="154618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“measurements”</a:t>
            </a:r>
            <a:endParaRPr lang="en-US" dirty="0"/>
          </a:p>
        </p:txBody>
      </p:sp>
      <p:sp>
        <p:nvSpPr>
          <p:cNvPr id="3" name="Content Placeholder 2"/>
          <p:cNvSpPr>
            <a:spLocks noGrp="1"/>
          </p:cNvSpPr>
          <p:nvPr>
            <p:ph idx="1"/>
          </p:nvPr>
        </p:nvSpPr>
        <p:spPr>
          <a:xfrm>
            <a:off x="631044" y="2057400"/>
            <a:ext cx="10969943" cy="3103563"/>
          </a:xfrm>
        </p:spPr>
        <p:txBody>
          <a:bodyPr/>
          <a:lstStyle/>
          <a:p>
            <a:r>
              <a:rPr lang="en-US" dirty="0" smtClean="0"/>
              <a:t>Initially we are going to start off with continuous numbers, so we can build our concepts.</a:t>
            </a:r>
          </a:p>
          <a:p>
            <a:endParaRPr lang="en-US" dirty="0"/>
          </a:p>
          <a:p>
            <a:r>
              <a:rPr lang="en-US" dirty="0" smtClean="0"/>
              <a:t>We will go into text and “function” data. </a:t>
            </a:r>
            <a:r>
              <a:rPr lang="en-US" dirty="0"/>
              <a:t> </a:t>
            </a:r>
            <a:r>
              <a:rPr lang="en-US" dirty="0" smtClean="0"/>
              <a:t>Dichotomous and Categorical data will be used too. </a:t>
            </a:r>
          </a:p>
          <a:p>
            <a:endParaRPr lang="en-US" dirty="0"/>
          </a:p>
          <a:p>
            <a:r>
              <a:rPr lang="en-US" dirty="0" smtClean="0"/>
              <a:t>Exercise caution when combining data types!!!</a:t>
            </a:r>
            <a:endParaRPr lang="en-US" dirty="0"/>
          </a:p>
        </p:txBody>
      </p:sp>
    </p:spTree>
    <p:extLst>
      <p:ext uri="{BB962C8B-B14F-4D97-AF65-F5344CB8AC3E}">
        <p14:creationId xmlns:p14="http://schemas.microsoft.com/office/powerpoint/2010/main" val="272215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6D4F6D-609D-4776-9850-F2FDE7101DFB}"/>
              </a:ext>
            </a:extLst>
          </p:cNvPr>
          <p:cNvPicPr>
            <a:picLocks noChangeAspect="1"/>
          </p:cNvPicPr>
          <p:nvPr/>
        </p:nvPicPr>
        <p:blipFill>
          <a:blip r:embed="rId2"/>
          <a:stretch>
            <a:fillRect/>
          </a:stretch>
        </p:blipFill>
        <p:spPr>
          <a:xfrm>
            <a:off x="1141412" y="871899"/>
            <a:ext cx="8229600" cy="5843909"/>
          </a:xfrm>
          <a:prstGeom prst="rect">
            <a:avLst/>
          </a:prstGeom>
        </p:spPr>
      </p:pic>
      <p:sp>
        <p:nvSpPr>
          <p:cNvPr id="2" name="Title 1">
            <a:extLst>
              <a:ext uri="{FF2B5EF4-FFF2-40B4-BE49-F238E27FC236}">
                <a16:creationId xmlns:a16="http://schemas.microsoft.com/office/drawing/2014/main" id="{ADCABF0F-5C49-4253-874C-7BF8933D6979}"/>
              </a:ext>
            </a:extLst>
          </p:cNvPr>
          <p:cNvSpPr>
            <a:spLocks noGrp="1"/>
          </p:cNvSpPr>
          <p:nvPr>
            <p:ph type="title"/>
          </p:nvPr>
        </p:nvSpPr>
        <p:spPr>
          <a:xfrm>
            <a:off x="2665412" y="3581400"/>
            <a:ext cx="10969943" cy="1068387"/>
          </a:xfrm>
        </p:spPr>
        <p:txBody>
          <a:bodyPr/>
          <a:lstStyle/>
          <a:p>
            <a:r>
              <a:rPr lang="en-US" dirty="0"/>
              <a:t>SILHOUETTE</a:t>
            </a:r>
          </a:p>
        </p:txBody>
      </p:sp>
    </p:spTree>
    <p:extLst>
      <p:ext uri="{BB962C8B-B14F-4D97-AF65-F5344CB8AC3E}">
        <p14:creationId xmlns:p14="http://schemas.microsoft.com/office/powerpoint/2010/main" val="237168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B752-7E45-49A1-A0C7-26AD2F0C9075}"/>
              </a:ext>
            </a:extLst>
          </p:cNvPr>
          <p:cNvSpPr>
            <a:spLocks noGrp="1"/>
          </p:cNvSpPr>
          <p:nvPr>
            <p:ph type="title"/>
          </p:nvPr>
        </p:nvSpPr>
        <p:spPr/>
        <p:txBody>
          <a:bodyPr/>
          <a:lstStyle/>
          <a:p>
            <a:r>
              <a:rPr lang="en-US" dirty="0"/>
              <a:t>Three Methods: Three different results</a:t>
            </a:r>
          </a:p>
        </p:txBody>
      </p:sp>
      <p:sp>
        <p:nvSpPr>
          <p:cNvPr id="3" name="Content Placeholder 2">
            <a:extLst>
              <a:ext uri="{FF2B5EF4-FFF2-40B4-BE49-F238E27FC236}">
                <a16:creationId xmlns:a16="http://schemas.microsoft.com/office/drawing/2014/main" id="{214B1BE5-38EF-4734-ACBA-0D97B62E9B0E}"/>
              </a:ext>
            </a:extLst>
          </p:cNvPr>
          <p:cNvSpPr>
            <a:spLocks noGrp="1"/>
          </p:cNvSpPr>
          <p:nvPr>
            <p:ph idx="1"/>
          </p:nvPr>
        </p:nvSpPr>
        <p:spPr>
          <a:xfrm>
            <a:off x="609441" y="2286001"/>
            <a:ext cx="10969943" cy="3840164"/>
          </a:xfrm>
        </p:spPr>
        <p:txBody>
          <a:bodyPr/>
          <a:lstStyle/>
          <a:p>
            <a:r>
              <a:rPr lang="en-US" dirty="0"/>
              <a:t>Each method produces a different “optimal number of clusters”	</a:t>
            </a:r>
          </a:p>
          <a:p>
            <a:pPr lvl="1"/>
            <a:r>
              <a:rPr lang="en-US" dirty="0"/>
              <a:t>Which one should you use?</a:t>
            </a:r>
          </a:p>
          <a:p>
            <a:pPr lvl="2"/>
            <a:r>
              <a:rPr lang="en-US" dirty="0"/>
              <a:t>It depends based upon the question you are trying to answer. </a:t>
            </a:r>
          </a:p>
          <a:p>
            <a:pPr lvl="2"/>
            <a:endParaRPr lang="en-US" dirty="0"/>
          </a:p>
          <a:p>
            <a:pPr lvl="3"/>
            <a:r>
              <a:rPr lang="en-US" sz="2400" dirty="0"/>
              <a:t>Are you trying to maximize the differences between groups: That is you want your groups to be different? Maybe the smallest number of clusters is best! </a:t>
            </a:r>
          </a:p>
          <a:p>
            <a:pPr lvl="3"/>
            <a:r>
              <a:rPr lang="en-US" sz="2400" dirty="0"/>
              <a:t>Is this purely a qualitative exercise for management? Do they want clusters/segments that describe the little differences? Maybe the largest answer is the best. </a:t>
            </a:r>
          </a:p>
          <a:p>
            <a:pPr lvl="3"/>
            <a:r>
              <a:rPr lang="en-US" sz="2400" dirty="0"/>
              <a:t>Etc. etc. etc. </a:t>
            </a:r>
          </a:p>
        </p:txBody>
      </p:sp>
    </p:spTree>
    <p:extLst>
      <p:ext uri="{BB962C8B-B14F-4D97-AF65-F5344CB8AC3E}">
        <p14:creationId xmlns:p14="http://schemas.microsoft.com/office/powerpoint/2010/main" val="658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F5E572-4222-42CC-89B1-FDBE29FABC67}"/>
              </a:ext>
            </a:extLst>
          </p:cNvPr>
          <p:cNvSpPr>
            <a:spLocks noGrp="1"/>
          </p:cNvSpPr>
          <p:nvPr>
            <p:ph idx="1"/>
          </p:nvPr>
        </p:nvSpPr>
        <p:spPr>
          <a:xfrm>
            <a:off x="609441" y="838201"/>
            <a:ext cx="10969943" cy="5287964"/>
          </a:xfrm>
        </p:spPr>
        <p:txBody>
          <a:bodyPr/>
          <a:lstStyle/>
          <a:p>
            <a:pPr marL="0" indent="0">
              <a:buNone/>
            </a:pPr>
            <a:r>
              <a:rPr lang="en-US" b="1" dirty="0">
                <a:solidFill>
                  <a:srgbClr val="FF0000"/>
                </a:solidFill>
              </a:rPr>
              <a:t>Questions for future lectures:</a:t>
            </a:r>
          </a:p>
          <a:p>
            <a:pPr lvl="1"/>
            <a:r>
              <a:rPr lang="en-US" b="1" dirty="0"/>
              <a:t>How can we visualize clusters: Especially if we have a high number of dimensions?</a:t>
            </a:r>
          </a:p>
          <a:p>
            <a:pPr lvl="1"/>
            <a:r>
              <a:rPr lang="en-US" b="1" dirty="0"/>
              <a:t>Hierarchical clustering is SLOW I have to find the distance between ALL POINTS: Are there better approximate clustering algorithms? </a:t>
            </a:r>
          </a:p>
          <a:p>
            <a:pPr lvl="1"/>
            <a:r>
              <a:rPr lang="en-US" b="1" dirty="0"/>
              <a:t>This only applies to data where I observe </a:t>
            </a:r>
            <a:r>
              <a:rPr lang="en-US" b="1" dirty="0" smtClean="0"/>
              <a:t>continuous numbers</a:t>
            </a:r>
            <a:r>
              <a:rPr lang="en-US" b="1" dirty="0"/>
              <a:t>: What do I do with text? What do I do with functions?</a:t>
            </a:r>
          </a:p>
          <a:p>
            <a:pPr lvl="1"/>
            <a:endParaRPr lang="en-US" b="1" dirty="0"/>
          </a:p>
          <a:p>
            <a:pPr lvl="1"/>
            <a:endParaRPr lang="en-US" b="1" dirty="0"/>
          </a:p>
          <a:p>
            <a:pPr marL="0" indent="0">
              <a:buNone/>
            </a:pPr>
            <a:endParaRPr lang="en-US" b="1" dirty="0"/>
          </a:p>
        </p:txBody>
      </p:sp>
    </p:spTree>
    <p:extLst>
      <p:ext uri="{BB962C8B-B14F-4D97-AF65-F5344CB8AC3E}">
        <p14:creationId xmlns:p14="http://schemas.microsoft.com/office/powerpoint/2010/main" val="20529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87DEB-E949-4AE3-B551-60C5B55BF631}"/>
              </a:ext>
            </a:extLst>
          </p:cNvPr>
          <p:cNvSpPr>
            <a:spLocks noGrp="1"/>
          </p:cNvSpPr>
          <p:nvPr>
            <p:ph idx="1"/>
          </p:nvPr>
        </p:nvSpPr>
        <p:spPr>
          <a:xfrm>
            <a:off x="1522412" y="656897"/>
            <a:ext cx="9782801" cy="1219200"/>
          </a:xfrm>
        </p:spPr>
        <p:txBody>
          <a:bodyPr>
            <a:normAutofit/>
          </a:bodyPr>
          <a:lstStyle/>
          <a:p>
            <a:r>
              <a:rPr lang="en-US" dirty="0"/>
              <a:t>Differences are determinate on a large number of factors, some measured, some qualitative, but the key is we want to figure out what is different, and group them. </a:t>
            </a:r>
          </a:p>
        </p:txBody>
      </p:sp>
      <p:pic>
        <p:nvPicPr>
          <p:cNvPr id="5" name="Picture 4" descr="A group of people posing for the camera&#10;&#10;Description generated with very high confidence">
            <a:extLst>
              <a:ext uri="{FF2B5EF4-FFF2-40B4-BE49-F238E27FC236}">
                <a16:creationId xmlns:a16="http://schemas.microsoft.com/office/drawing/2014/main" id="{1CED2E97-7E60-4450-B394-F8E7626A6CC2}"/>
              </a:ext>
            </a:extLst>
          </p:cNvPr>
          <p:cNvPicPr>
            <a:picLocks noChangeAspect="1"/>
          </p:cNvPicPr>
          <p:nvPr/>
        </p:nvPicPr>
        <p:blipFill>
          <a:blip r:embed="rId2"/>
          <a:stretch>
            <a:fillRect/>
          </a:stretch>
        </p:blipFill>
        <p:spPr>
          <a:xfrm>
            <a:off x="3884612" y="1876097"/>
            <a:ext cx="7205975" cy="4800600"/>
          </a:xfrm>
          <a:prstGeom prst="rect">
            <a:avLst/>
          </a:prstGeom>
        </p:spPr>
      </p:pic>
      <p:sp>
        <p:nvSpPr>
          <p:cNvPr id="6" name="TextBox 5">
            <a:extLst>
              <a:ext uri="{FF2B5EF4-FFF2-40B4-BE49-F238E27FC236}">
                <a16:creationId xmlns:a16="http://schemas.microsoft.com/office/drawing/2014/main" id="{74376799-6325-4994-A3DD-56ADFBAC2C15}"/>
              </a:ext>
            </a:extLst>
          </p:cNvPr>
          <p:cNvSpPr txBox="1"/>
          <p:nvPr/>
        </p:nvSpPr>
        <p:spPr>
          <a:xfrm>
            <a:off x="379412" y="3276600"/>
            <a:ext cx="3352800" cy="2308324"/>
          </a:xfrm>
          <a:prstGeom prst="rect">
            <a:avLst/>
          </a:prstGeom>
          <a:noFill/>
        </p:spPr>
        <p:txBody>
          <a:bodyPr wrap="square" rtlCol="0">
            <a:spAutoFit/>
          </a:bodyPr>
          <a:lstStyle/>
          <a:p>
            <a:r>
              <a:rPr lang="en-US" sz="2400" b="1" dirty="0"/>
              <a:t>If I ask my teenage daughters which Chris is better,  am I going to get a different response? </a:t>
            </a:r>
          </a:p>
          <a:p>
            <a:endParaRPr lang="en-US" sz="2400" b="1" dirty="0"/>
          </a:p>
          <a:p>
            <a:endParaRPr lang="en-US" sz="2400" b="1" dirty="0"/>
          </a:p>
        </p:txBody>
      </p:sp>
    </p:spTree>
    <p:extLst>
      <p:ext uri="{BB962C8B-B14F-4D97-AF65-F5344CB8AC3E}">
        <p14:creationId xmlns:p14="http://schemas.microsoft.com/office/powerpoint/2010/main" val="344055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E15E-77BD-4A26-813F-26FF1AF50E7C}"/>
              </a:ext>
            </a:extLst>
          </p:cNvPr>
          <p:cNvSpPr>
            <a:spLocks noGrp="1"/>
          </p:cNvSpPr>
          <p:nvPr>
            <p:ph type="title"/>
          </p:nvPr>
        </p:nvSpPr>
        <p:spPr>
          <a:xfrm>
            <a:off x="1593436" y="493986"/>
            <a:ext cx="9782801" cy="736600"/>
          </a:xfrm>
        </p:spPr>
        <p:txBody>
          <a:bodyPr>
            <a:normAutofit/>
          </a:bodyPr>
          <a:lstStyle/>
          <a:p>
            <a:r>
              <a:rPr lang="en-US" b="1" dirty="0"/>
              <a:t>Comparisons come from numerical distances!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E1E5CB-A628-4FD9-8699-98FFAC1203FC}"/>
                  </a:ext>
                </a:extLst>
              </p:cNvPr>
              <p:cNvSpPr>
                <a:spLocks noGrp="1"/>
              </p:cNvSpPr>
              <p:nvPr>
                <p:ph idx="1"/>
              </p:nvPr>
            </p:nvSpPr>
            <p:spPr>
              <a:xfrm>
                <a:off x="1593436" y="1295400"/>
                <a:ext cx="9782801" cy="5105400"/>
              </a:xfrm>
            </p:spPr>
            <p:txBody>
              <a:bodyPr>
                <a:normAutofit/>
              </a:bodyPr>
              <a:lstStyle/>
              <a:p>
                <a:pPr marL="0" indent="0">
                  <a:buNone/>
                </a:pPr>
                <a:r>
                  <a:rPr lang="en-US" dirty="0"/>
                  <a:t>My daughters can’t answer the previous question unless they have some “hypothetical Chris ordering.”</a:t>
                </a:r>
              </a:p>
              <a:p>
                <a:pPr marL="0" indent="0">
                  <a:buNone/>
                </a:pPr>
                <a:endParaRPr lang="en-US" dirty="0"/>
              </a:p>
              <a:p>
                <a:pPr marL="0" indent="0">
                  <a:buNone/>
                </a:pPr>
                <a:r>
                  <a:rPr lang="en-US" dirty="0"/>
                  <a:t>All orderings or distances </a:t>
                </a: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oMath>
                </a14:m>
                <a:r>
                  <a:rPr lang="en-US" dirty="0"/>
                  <a:t>have the following properties (from a mathematical perspective): </a:t>
                </a:r>
              </a:p>
              <a:p>
                <a:pPr marL="514350" indent="-514350">
                  <a:buFont typeface="+mj-lt"/>
                  <a:buAutoNum type="arabicPeriod"/>
                  <a:tabLst>
                    <a:tab pos="5430838" algn="l"/>
                  </a:tabLst>
                </a:pP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&gt;0</m:t>
                    </m:r>
                  </m:oMath>
                </a14:m>
                <a:r>
                  <a:rPr lang="en-US" b="0" dirty="0"/>
                  <a:t>                    	</a:t>
                </a:r>
                <a:r>
                  <a:rPr lang="en-US" b="1" dirty="0"/>
                  <a:t>Non-negativity</a:t>
                </a:r>
              </a:p>
              <a:p>
                <a:pPr marL="514350" indent="-514350">
                  <a:buFont typeface="+mj-lt"/>
                  <a:buAutoNum type="arabicPeriod"/>
                  <a:tabLst>
                    <a:tab pos="5430838" algn="l"/>
                  </a:tabLst>
                </a:pP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r>
                  <a:rPr lang="en-US" b="1" dirty="0"/>
                  <a:t>Identity </a:t>
                </a:r>
                <a:r>
                  <a:rPr lang="en-US" dirty="0"/>
                  <a:t>		</a:t>
                </a:r>
              </a:p>
              <a:p>
                <a:pPr marL="514350" indent="-514350">
                  <a:buFont typeface="+mj-lt"/>
                  <a:buAutoNum type="arabicPeriod"/>
                  <a:tabLst>
                    <a:tab pos="5430838" algn="l"/>
                  </a:tabLst>
                </a:pP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r>
                  <a:rPr lang="en-US" b="1" dirty="0"/>
                  <a:t>Symmetry </a:t>
                </a:r>
              </a:p>
              <a:p>
                <a:pPr marL="514350" indent="-514350">
                  <a:buFont typeface="+mj-lt"/>
                  <a:buAutoNum type="arabicPeriod"/>
                  <a:tabLst>
                    <a:tab pos="5430838" algn="l"/>
                  </a:tabLst>
                </a:pPr>
                <a14:m>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t>
                </a:r>
                <a:r>
                  <a:rPr lang="en-US" b="1" dirty="0"/>
                  <a:t>Triangle Inequality</a:t>
                </a:r>
                <a:r>
                  <a:rPr lang="en-US" dirty="0"/>
                  <a:t>  </a:t>
                </a:r>
              </a:p>
              <a:p>
                <a:pPr marL="880110" lvl="1" indent="-514350">
                  <a:buFont typeface="+mj-lt"/>
                  <a:buAutoNum type="arabicPeriod"/>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3E1E5CB-A628-4FD9-8699-98FFAC1203FC}"/>
                  </a:ext>
                </a:extLst>
              </p:cNvPr>
              <p:cNvSpPr>
                <a:spLocks noGrp="1" noRot="1" noChangeAspect="1" noMove="1" noResize="1" noEditPoints="1" noAdjustHandles="1" noChangeArrowheads="1" noChangeShapeType="1" noTextEdit="1"/>
              </p:cNvSpPr>
              <p:nvPr>
                <p:ph idx="1"/>
              </p:nvPr>
            </p:nvSpPr>
            <p:spPr>
              <a:xfrm>
                <a:off x="1593436" y="1295400"/>
                <a:ext cx="9782801" cy="5105400"/>
              </a:xfrm>
              <a:blipFill>
                <a:blip r:embed="rId2"/>
                <a:stretch>
                  <a:fillRect l="-935" t="-836"/>
                </a:stretch>
              </a:blipFill>
            </p:spPr>
            <p:txBody>
              <a:bodyPr/>
              <a:lstStyle/>
              <a:p>
                <a:r>
                  <a:rPr lang="en-US">
                    <a:noFill/>
                  </a:rPr>
                  <a:t> </a:t>
                </a:r>
              </a:p>
            </p:txBody>
          </p:sp>
        </mc:Fallback>
      </mc:AlternateContent>
    </p:spTree>
    <p:extLst>
      <p:ext uri="{BB962C8B-B14F-4D97-AF65-F5344CB8AC3E}">
        <p14:creationId xmlns:p14="http://schemas.microsoft.com/office/powerpoint/2010/main" val="293258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5A84-274A-4EDF-BF4B-EE52E218A994}"/>
              </a:ext>
            </a:extLst>
          </p:cNvPr>
          <p:cNvSpPr>
            <a:spLocks noGrp="1"/>
          </p:cNvSpPr>
          <p:nvPr>
            <p:ph type="title"/>
          </p:nvPr>
        </p:nvSpPr>
        <p:spPr>
          <a:xfrm>
            <a:off x="609440" y="685800"/>
            <a:ext cx="10969943" cy="1068387"/>
          </a:xfrm>
        </p:spPr>
        <p:txBody>
          <a:bodyPr/>
          <a:lstStyle/>
          <a:p>
            <a:r>
              <a:rPr lang="en-US" dirty="0"/>
              <a:t>Common Distances: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279617-97CB-4DDA-BD24-7D39A86595AB}"/>
                  </a:ext>
                </a:extLst>
              </p:cNvPr>
              <p:cNvSpPr>
                <a:spLocks noGrp="1"/>
              </p:cNvSpPr>
              <p:nvPr>
                <p:ph idx="1"/>
              </p:nvPr>
            </p:nvSpPr>
            <p:spPr>
              <a:xfrm>
                <a:off x="989012" y="1968501"/>
                <a:ext cx="10969943" cy="3103563"/>
              </a:xfrm>
            </p:spPr>
            <p:txBody>
              <a:bodyPr/>
              <a:lstStyle/>
              <a:p>
                <a:pPr marL="0" indent="0">
                  <a:buNone/>
                </a:pPr>
                <a:r>
                  <a:rPr lang="en-US" sz="3200" b="1" dirty="0"/>
                  <a:t>Euclidean: </a:t>
                </a:r>
              </a:p>
              <a:p>
                <a:pPr marL="0" indent="0">
                  <a:buNone/>
                </a:pPr>
                <a:endParaRPr lang="en-US" dirty="0"/>
              </a:p>
              <a:p>
                <a:pPr marL="0" indent="0">
                  <a:buNone/>
                </a:pPr>
                <a:r>
                  <a:rPr lang="en-US" dirty="0"/>
                  <a:t> </a:t>
                </a:r>
                <a14:m>
                  <m:oMath xmlns:m="http://schemas.openxmlformats.org/officeDocument/2006/math">
                    <m:r>
                      <a:rPr lang="en-US" b="1" i="1" smtClean="0">
                        <a:latin typeface="Cambria Math" panose="02040503050406030204" pitchFamily="18" charset="0"/>
                      </a:rPr>
                      <m:t>𝑿</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oMath>
                </a14:m>
                <a:r>
                  <a:rPr lang="en-US" dirty="0"/>
                  <a:t>   We have a real vector of </a:t>
                </a:r>
                <a14:m>
                  <m:oMath xmlns:m="http://schemas.openxmlformats.org/officeDocument/2006/math">
                    <m:r>
                      <a:rPr lang="en-US" i="1">
                        <a:latin typeface="Cambria Math" panose="02040503050406030204" pitchFamily="18" charset="0"/>
                      </a:rPr>
                      <m:t>𝑛</m:t>
                    </m:r>
                  </m:oMath>
                </a14:m>
                <a:r>
                  <a:rPr lang="en-US" dirty="0"/>
                  <a:t> elements, then for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𝑿</m:t>
                    </m:r>
                  </m:oMath>
                </a14:m>
                <a:r>
                  <a:rPr lang="en-US" b="1" dirty="0"/>
                  <a:t>    </a:t>
                </a:r>
                <a:r>
                  <a:rPr lang="en-US" dirty="0"/>
                  <a:t>we have: </a:t>
                </a:r>
              </a:p>
              <a:p>
                <a:pPr marL="0" indent="0">
                  <a:buNone/>
                </a:pPr>
                <a:r>
                  <a:rPr lang="en-US" dirty="0"/>
                  <a:t>  </a:t>
                </a:r>
              </a:p>
              <a:p>
                <a:pPr marL="0" indent="0">
                  <a:buNone/>
                </a:pPr>
                <a:r>
                  <a:rPr lang="en-US" dirty="0"/>
                  <a:t>		</a:t>
                </a:r>
                <a14:m>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oMath>
                </a14:m>
                <a:r>
                  <a:rPr lang="en-US" sz="2400" dirty="0"/>
                  <a:t> = </a:t>
                </a:r>
                <a14:m>
                  <m:oMath xmlns:m="http://schemas.openxmlformats.org/officeDocument/2006/math">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d>
                          </m:e>
                          <m:sup>
                            <m:r>
                              <a:rPr lang="en-US" sz="2400" i="1">
                                <a:latin typeface="Cambria Math" panose="02040503050406030204" pitchFamily="18" charset="0"/>
                              </a:rPr>
                              <m:t>2</m:t>
                            </m:r>
                          </m:sup>
                        </m:sSup>
                      </m:e>
                    </m:rad>
                  </m:oMath>
                </a14:m>
                <a:endParaRPr lang="en-US" sz="2400" dirty="0"/>
              </a:p>
              <a:p>
                <a:pPr marL="0" indent="0">
                  <a:buNone/>
                </a:pPr>
                <a:endParaRPr lang="en-US" sz="2400" dirty="0"/>
              </a:p>
              <a:p>
                <a:pPr marL="0" indent="0">
                  <a:buNone/>
                </a:pPr>
                <a:r>
                  <a:rPr lang="en-US" sz="2400" b="1" dirty="0"/>
                  <a:t>Note: </a:t>
                </a:r>
                <a:r>
                  <a:rPr lang="en-US" sz="2400" dirty="0"/>
                  <a:t>Sometimes called the L2 Distance</a:t>
                </a:r>
              </a:p>
            </p:txBody>
          </p:sp>
        </mc:Choice>
        <mc:Fallback xmlns="">
          <p:sp>
            <p:nvSpPr>
              <p:cNvPr id="3" name="Content Placeholder 2">
                <a:extLst>
                  <a:ext uri="{FF2B5EF4-FFF2-40B4-BE49-F238E27FC236}">
                    <a16:creationId xmlns:a16="http://schemas.microsoft.com/office/drawing/2014/main" id="{C8279617-97CB-4DDA-BD24-7D39A86595AB}"/>
                  </a:ext>
                </a:extLst>
              </p:cNvPr>
              <p:cNvSpPr>
                <a:spLocks noGrp="1" noRot="1" noChangeAspect="1" noMove="1" noResize="1" noEditPoints="1" noAdjustHandles="1" noChangeArrowheads="1" noChangeShapeType="1" noTextEdit="1"/>
              </p:cNvSpPr>
              <p:nvPr>
                <p:ph idx="1"/>
              </p:nvPr>
            </p:nvSpPr>
            <p:spPr>
              <a:xfrm>
                <a:off x="989012" y="1968501"/>
                <a:ext cx="10969943" cy="3103563"/>
              </a:xfrm>
              <a:blipFill>
                <a:blip r:embed="rId2"/>
                <a:stretch>
                  <a:fillRect l="-1389" t="-2554" b="-11198"/>
                </a:stretch>
              </a:blipFill>
            </p:spPr>
            <p:txBody>
              <a:bodyPr/>
              <a:lstStyle/>
              <a:p>
                <a:r>
                  <a:rPr lang="en-US">
                    <a:noFill/>
                  </a:rPr>
                  <a:t> </a:t>
                </a:r>
              </a:p>
            </p:txBody>
          </p:sp>
        </mc:Fallback>
      </mc:AlternateContent>
      <p:pic>
        <p:nvPicPr>
          <p:cNvPr id="5" name="Picture 4" descr="A close up of a logo&#10;&#10;Description generated with very high confidence">
            <a:extLst>
              <a:ext uri="{FF2B5EF4-FFF2-40B4-BE49-F238E27FC236}">
                <a16:creationId xmlns:a16="http://schemas.microsoft.com/office/drawing/2014/main" id="{D12C87E3-1B8C-4655-8CFF-F7249E506C33}"/>
              </a:ext>
            </a:extLst>
          </p:cNvPr>
          <p:cNvPicPr>
            <a:picLocks noChangeAspect="1"/>
          </p:cNvPicPr>
          <p:nvPr/>
        </p:nvPicPr>
        <p:blipFill>
          <a:blip r:embed="rId3"/>
          <a:stretch>
            <a:fillRect/>
          </a:stretch>
        </p:blipFill>
        <p:spPr>
          <a:xfrm>
            <a:off x="7926917" y="3667125"/>
            <a:ext cx="3305175" cy="2505075"/>
          </a:xfrm>
          <a:prstGeom prst="rect">
            <a:avLst/>
          </a:prstGeom>
        </p:spPr>
      </p:pic>
    </p:spTree>
    <p:extLst>
      <p:ext uri="{BB962C8B-B14F-4D97-AF65-F5344CB8AC3E}">
        <p14:creationId xmlns:p14="http://schemas.microsoft.com/office/powerpoint/2010/main" val="81531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cstatetemp" id="{B2D87BE8-E39C-40DB-B4A9-4C1FD8303A31}" vid="{64F7BC1F-F82C-4BFF-852C-0E6CD1EFFF52}"/>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ncstatetemp</Template>
  <TotalTime>2873</TotalTime>
  <Words>1838</Words>
  <Application>Microsoft Office PowerPoint</Application>
  <PresentationFormat>Custom</PresentationFormat>
  <Paragraphs>326</Paragraphs>
  <Slides>62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ＭＳ Ｐゴシック</vt:lpstr>
      <vt:lpstr>Arial</vt:lpstr>
      <vt:lpstr>Calibri</vt:lpstr>
      <vt:lpstr>Cambria Math</vt:lpstr>
      <vt:lpstr>Courier New</vt:lpstr>
      <vt:lpstr>Euphemia</vt:lpstr>
      <vt:lpstr>Wingdings</vt:lpstr>
      <vt:lpstr>NCStateU-horizontal-left-logo</vt:lpstr>
      <vt:lpstr>Lecture 1: Clustering and Segmentation (It’s all about distance)</vt:lpstr>
      <vt:lpstr>What makes things different? </vt:lpstr>
      <vt:lpstr>PowerPoint Presentation</vt:lpstr>
      <vt:lpstr>Distance:</vt:lpstr>
      <vt:lpstr>PowerPoint Presentation</vt:lpstr>
      <vt:lpstr>Types of “measurements”</vt:lpstr>
      <vt:lpstr>PowerPoint Presentation</vt:lpstr>
      <vt:lpstr>Comparisons come from numerical distances!</vt:lpstr>
      <vt:lpstr>Common Distances:</vt:lpstr>
      <vt:lpstr>PowerPoint Presentation</vt:lpstr>
      <vt:lpstr>PowerPoint Presentation</vt:lpstr>
      <vt:lpstr>PowerPoint Presentation</vt:lpstr>
      <vt:lpstr>Cosine distance (cont.)</vt:lpstr>
      <vt:lpstr>And many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Linkage:</vt:lpstr>
      <vt:lpstr>Hierarchical Clustering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about the last slide using average linkage? </vt:lpstr>
      <vt:lpstr>PowerPoint Presentation</vt:lpstr>
      <vt:lpstr>A few observations</vt:lpstr>
      <vt:lpstr>A few observations (continued)</vt:lpstr>
      <vt:lpstr>For Qualitative groupings ideally we want:</vt:lpstr>
      <vt:lpstr>PowerPoint Presentation</vt:lpstr>
      <vt:lpstr>PowerPoint Presentation</vt:lpstr>
      <vt:lpstr>Elbow Method: WSS</vt:lpstr>
      <vt:lpstr>PowerPoint Presentation</vt:lpstr>
      <vt:lpstr>PowerPoint Presentation</vt:lpstr>
      <vt:lpstr>As you add clusters the WSS starts to change less and less. </vt:lpstr>
      <vt:lpstr>Graphically</vt:lpstr>
      <vt:lpstr>PowerPoint Presentation</vt:lpstr>
      <vt:lpstr>PowerPoint Presentation</vt:lpstr>
      <vt:lpstr>PowerPoint Presentation</vt:lpstr>
      <vt:lpstr>PowerPoint Presentation</vt:lpstr>
      <vt:lpstr>Gap Statistic</vt:lpstr>
      <vt:lpstr>Silhouette Method</vt:lpstr>
      <vt:lpstr>PowerPoint Presentation</vt:lpstr>
      <vt:lpstr>PowerPoint Presentation</vt:lpstr>
      <vt:lpstr>PowerPoint Presentation</vt:lpstr>
      <vt:lpstr>For our “super toy problem”</vt:lpstr>
      <vt:lpstr>PowerPoint Presentation</vt:lpstr>
      <vt:lpstr>WSS</vt:lpstr>
      <vt:lpstr>GAP statistic</vt:lpstr>
      <vt:lpstr>SILHOUETTE</vt:lpstr>
      <vt:lpstr>Three Methods: Three different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Clustering and Segmentation (It’s all about distance)</dc:title>
  <dc:creator>Kimberly Wheeler</dc:creator>
  <cp:lastModifiedBy>Matt Wheeler</cp:lastModifiedBy>
  <cp:revision>25</cp:revision>
  <dcterms:created xsi:type="dcterms:W3CDTF">2018-08-13T23:51:13Z</dcterms:created>
  <dcterms:modified xsi:type="dcterms:W3CDTF">2018-10-30T00:45:12Z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